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5" r:id="rId2"/>
    <p:sldId id="259" r:id="rId3"/>
    <p:sldId id="257" r:id="rId4"/>
    <p:sldId id="264" r:id="rId5"/>
    <p:sldId id="263" r:id="rId6"/>
    <p:sldId id="262" r:id="rId7"/>
    <p:sldId id="256" r:id="rId8"/>
    <p:sldId id="258" r:id="rId9"/>
    <p:sldId id="260" r:id="rId10"/>
    <p:sldId id="261" r:id="rId11"/>
  </p:sldIdLst>
  <p:sldSz cx="32210375" cy="74676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AF05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79" autoAdjust="0"/>
    <p:restoredTop sz="94660"/>
  </p:normalViewPr>
  <p:slideViewPr>
    <p:cSldViewPr snapToGrid="0">
      <p:cViewPr varScale="1">
        <p:scale>
          <a:sx n="27" d="100"/>
          <a:sy n="27" d="100"/>
        </p:scale>
        <p:origin x="120" y="1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26297" y="1222129"/>
            <a:ext cx="24157781" cy="2599831"/>
          </a:xfrm>
        </p:spPr>
        <p:txBody>
          <a:bodyPr anchor="b"/>
          <a:lstStyle>
            <a:lvl1pPr algn="ctr">
              <a:defRPr sz="6533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26297" y="3922219"/>
            <a:ext cx="24157781" cy="1802941"/>
          </a:xfrm>
        </p:spPr>
        <p:txBody>
          <a:bodyPr/>
          <a:lstStyle>
            <a:lvl1pPr marL="0" indent="0" algn="ctr">
              <a:buNone/>
              <a:defRPr sz="2613"/>
            </a:lvl1pPr>
            <a:lvl2pPr marL="497845" indent="0" algn="ctr">
              <a:buNone/>
              <a:defRPr sz="2178"/>
            </a:lvl2pPr>
            <a:lvl3pPr marL="995690" indent="0" algn="ctr">
              <a:buNone/>
              <a:defRPr sz="1960"/>
            </a:lvl3pPr>
            <a:lvl4pPr marL="1493535" indent="0" algn="ctr">
              <a:buNone/>
              <a:defRPr sz="1742"/>
            </a:lvl4pPr>
            <a:lvl5pPr marL="1991380" indent="0" algn="ctr">
              <a:buNone/>
              <a:defRPr sz="1742"/>
            </a:lvl5pPr>
            <a:lvl6pPr marL="2489225" indent="0" algn="ctr">
              <a:buNone/>
              <a:defRPr sz="1742"/>
            </a:lvl6pPr>
            <a:lvl7pPr marL="2987070" indent="0" algn="ctr">
              <a:buNone/>
              <a:defRPr sz="1742"/>
            </a:lvl7pPr>
            <a:lvl8pPr marL="3484916" indent="0" algn="ctr">
              <a:buNone/>
              <a:defRPr sz="1742"/>
            </a:lvl8pPr>
            <a:lvl9pPr marL="3982761" indent="0" algn="ctr">
              <a:buNone/>
              <a:defRPr sz="1742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F0C9F-A16E-4122-BECB-B4CE76EB3D56}" type="datetimeFigureOut">
              <a:rPr kumimoji="1" lang="ja-JP" altLang="en-US" smtClean="0"/>
              <a:t>2023/11/13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6EADF-BB2C-44FE-B2A4-6F6B574950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84996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F0C9F-A16E-4122-BECB-B4CE76EB3D56}" type="datetimeFigureOut">
              <a:rPr kumimoji="1" lang="ja-JP" altLang="en-US" smtClean="0"/>
              <a:t>2023/11/13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6EADF-BB2C-44FE-B2A4-6F6B574950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49355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050550" y="397580"/>
            <a:ext cx="6945362" cy="6328446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14463" y="397580"/>
            <a:ext cx="20433457" cy="6328446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F0C9F-A16E-4122-BECB-B4CE76EB3D56}" type="datetimeFigureOut">
              <a:rPr kumimoji="1" lang="ja-JP" altLang="en-US" smtClean="0"/>
              <a:t>2023/11/13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6EADF-BB2C-44FE-B2A4-6F6B574950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2469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F0C9F-A16E-4122-BECB-B4CE76EB3D56}" type="datetimeFigureOut">
              <a:rPr kumimoji="1" lang="ja-JP" altLang="en-US" smtClean="0"/>
              <a:t>2023/11/13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6EADF-BB2C-44FE-B2A4-6F6B574950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0762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7687" y="1861715"/>
            <a:ext cx="27781448" cy="3106314"/>
          </a:xfrm>
        </p:spPr>
        <p:txBody>
          <a:bodyPr anchor="b"/>
          <a:lstStyle>
            <a:lvl1pPr>
              <a:defRPr sz="6533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7687" y="4997416"/>
            <a:ext cx="27781448" cy="1633537"/>
          </a:xfrm>
        </p:spPr>
        <p:txBody>
          <a:bodyPr/>
          <a:lstStyle>
            <a:lvl1pPr marL="0" indent="0">
              <a:buNone/>
              <a:defRPr sz="2613">
                <a:solidFill>
                  <a:schemeClr val="tx1">
                    <a:tint val="75000"/>
                  </a:schemeClr>
                </a:solidFill>
              </a:defRPr>
            </a:lvl1pPr>
            <a:lvl2pPr marL="497845" indent="0">
              <a:buNone/>
              <a:defRPr sz="2178">
                <a:solidFill>
                  <a:schemeClr val="tx1">
                    <a:tint val="75000"/>
                  </a:schemeClr>
                </a:solidFill>
              </a:defRPr>
            </a:lvl2pPr>
            <a:lvl3pPr marL="99569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3pPr>
            <a:lvl4pPr marL="1493535" indent="0">
              <a:buNone/>
              <a:defRPr sz="1742">
                <a:solidFill>
                  <a:schemeClr val="tx1">
                    <a:tint val="75000"/>
                  </a:schemeClr>
                </a:solidFill>
              </a:defRPr>
            </a:lvl4pPr>
            <a:lvl5pPr marL="1991380" indent="0">
              <a:buNone/>
              <a:defRPr sz="1742">
                <a:solidFill>
                  <a:schemeClr val="tx1">
                    <a:tint val="75000"/>
                  </a:schemeClr>
                </a:solidFill>
              </a:defRPr>
            </a:lvl5pPr>
            <a:lvl6pPr marL="2489225" indent="0">
              <a:buNone/>
              <a:defRPr sz="1742">
                <a:solidFill>
                  <a:schemeClr val="tx1">
                    <a:tint val="75000"/>
                  </a:schemeClr>
                </a:solidFill>
              </a:defRPr>
            </a:lvl6pPr>
            <a:lvl7pPr marL="2987070" indent="0">
              <a:buNone/>
              <a:defRPr sz="1742">
                <a:solidFill>
                  <a:schemeClr val="tx1">
                    <a:tint val="75000"/>
                  </a:schemeClr>
                </a:solidFill>
              </a:defRPr>
            </a:lvl7pPr>
            <a:lvl8pPr marL="3484916" indent="0">
              <a:buNone/>
              <a:defRPr sz="1742">
                <a:solidFill>
                  <a:schemeClr val="tx1">
                    <a:tint val="75000"/>
                  </a:schemeClr>
                </a:solidFill>
              </a:defRPr>
            </a:lvl8pPr>
            <a:lvl9pPr marL="3982761" indent="0">
              <a:buNone/>
              <a:defRPr sz="174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F0C9F-A16E-4122-BECB-B4CE76EB3D56}" type="datetimeFigureOut">
              <a:rPr kumimoji="1" lang="ja-JP" altLang="en-US" smtClean="0"/>
              <a:t>2023/11/13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6EADF-BB2C-44FE-B2A4-6F6B574950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66412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14463" y="1987903"/>
            <a:ext cx="13689409" cy="473812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306503" y="1987903"/>
            <a:ext cx="13689409" cy="473812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F0C9F-A16E-4122-BECB-B4CE76EB3D56}" type="datetimeFigureOut">
              <a:rPr kumimoji="1" lang="ja-JP" altLang="en-US" smtClean="0"/>
              <a:t>2023/11/13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6EADF-BB2C-44FE-B2A4-6F6B574950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77816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8659" y="397581"/>
            <a:ext cx="27781448" cy="1443391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8660" y="1830600"/>
            <a:ext cx="13626497" cy="897149"/>
          </a:xfrm>
        </p:spPr>
        <p:txBody>
          <a:bodyPr anchor="b"/>
          <a:lstStyle>
            <a:lvl1pPr marL="0" indent="0">
              <a:buNone/>
              <a:defRPr sz="2613" b="1"/>
            </a:lvl1pPr>
            <a:lvl2pPr marL="497845" indent="0">
              <a:buNone/>
              <a:defRPr sz="2178" b="1"/>
            </a:lvl2pPr>
            <a:lvl3pPr marL="995690" indent="0">
              <a:buNone/>
              <a:defRPr sz="1960" b="1"/>
            </a:lvl3pPr>
            <a:lvl4pPr marL="1493535" indent="0">
              <a:buNone/>
              <a:defRPr sz="1742" b="1"/>
            </a:lvl4pPr>
            <a:lvl5pPr marL="1991380" indent="0">
              <a:buNone/>
              <a:defRPr sz="1742" b="1"/>
            </a:lvl5pPr>
            <a:lvl6pPr marL="2489225" indent="0">
              <a:buNone/>
              <a:defRPr sz="1742" b="1"/>
            </a:lvl6pPr>
            <a:lvl7pPr marL="2987070" indent="0">
              <a:buNone/>
              <a:defRPr sz="1742" b="1"/>
            </a:lvl7pPr>
            <a:lvl8pPr marL="3484916" indent="0">
              <a:buNone/>
              <a:defRPr sz="1742" b="1"/>
            </a:lvl8pPr>
            <a:lvl9pPr marL="3982761" indent="0">
              <a:buNone/>
              <a:defRPr sz="1742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18660" y="2727748"/>
            <a:ext cx="13626497" cy="401210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306502" y="1830600"/>
            <a:ext cx="13693605" cy="897149"/>
          </a:xfrm>
        </p:spPr>
        <p:txBody>
          <a:bodyPr anchor="b"/>
          <a:lstStyle>
            <a:lvl1pPr marL="0" indent="0">
              <a:buNone/>
              <a:defRPr sz="2613" b="1"/>
            </a:lvl1pPr>
            <a:lvl2pPr marL="497845" indent="0">
              <a:buNone/>
              <a:defRPr sz="2178" b="1"/>
            </a:lvl2pPr>
            <a:lvl3pPr marL="995690" indent="0">
              <a:buNone/>
              <a:defRPr sz="1960" b="1"/>
            </a:lvl3pPr>
            <a:lvl4pPr marL="1493535" indent="0">
              <a:buNone/>
              <a:defRPr sz="1742" b="1"/>
            </a:lvl4pPr>
            <a:lvl5pPr marL="1991380" indent="0">
              <a:buNone/>
              <a:defRPr sz="1742" b="1"/>
            </a:lvl5pPr>
            <a:lvl6pPr marL="2489225" indent="0">
              <a:buNone/>
              <a:defRPr sz="1742" b="1"/>
            </a:lvl6pPr>
            <a:lvl7pPr marL="2987070" indent="0">
              <a:buNone/>
              <a:defRPr sz="1742" b="1"/>
            </a:lvl7pPr>
            <a:lvl8pPr marL="3484916" indent="0">
              <a:buNone/>
              <a:defRPr sz="1742" b="1"/>
            </a:lvl8pPr>
            <a:lvl9pPr marL="3982761" indent="0">
              <a:buNone/>
              <a:defRPr sz="1742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306502" y="2727748"/>
            <a:ext cx="13693605" cy="401210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F0C9F-A16E-4122-BECB-B4CE76EB3D56}" type="datetimeFigureOut">
              <a:rPr kumimoji="1" lang="ja-JP" altLang="en-US" smtClean="0"/>
              <a:t>2023/11/13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6EADF-BB2C-44FE-B2A4-6F6B574950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3129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F0C9F-A16E-4122-BECB-B4CE76EB3D56}" type="datetimeFigureOut">
              <a:rPr kumimoji="1" lang="ja-JP" altLang="en-US" smtClean="0"/>
              <a:t>2023/11/13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6EADF-BB2C-44FE-B2A4-6F6B574950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2810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F0C9F-A16E-4122-BECB-B4CE76EB3D56}" type="datetimeFigureOut">
              <a:rPr kumimoji="1" lang="ja-JP" altLang="en-US" smtClean="0"/>
              <a:t>2023/11/13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6EADF-BB2C-44FE-B2A4-6F6B574950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5839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8660" y="497840"/>
            <a:ext cx="10388683" cy="1742440"/>
          </a:xfrm>
        </p:spPr>
        <p:txBody>
          <a:bodyPr anchor="b"/>
          <a:lstStyle>
            <a:lvl1pPr>
              <a:defRPr sz="348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93605" y="1075197"/>
            <a:ext cx="16306502" cy="5306836"/>
          </a:xfrm>
        </p:spPr>
        <p:txBody>
          <a:bodyPr/>
          <a:lstStyle>
            <a:lvl1pPr>
              <a:defRPr sz="3484"/>
            </a:lvl1pPr>
            <a:lvl2pPr>
              <a:defRPr sz="3049"/>
            </a:lvl2pPr>
            <a:lvl3pPr>
              <a:defRPr sz="2613"/>
            </a:lvl3pPr>
            <a:lvl4pPr>
              <a:defRPr sz="2178"/>
            </a:lvl4pPr>
            <a:lvl5pPr>
              <a:defRPr sz="2178"/>
            </a:lvl5pPr>
            <a:lvl6pPr>
              <a:defRPr sz="2178"/>
            </a:lvl6pPr>
            <a:lvl7pPr>
              <a:defRPr sz="2178"/>
            </a:lvl7pPr>
            <a:lvl8pPr>
              <a:defRPr sz="2178"/>
            </a:lvl8pPr>
            <a:lvl9pPr>
              <a:defRPr sz="2178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18660" y="2240280"/>
            <a:ext cx="10388683" cy="4150396"/>
          </a:xfrm>
        </p:spPr>
        <p:txBody>
          <a:bodyPr/>
          <a:lstStyle>
            <a:lvl1pPr marL="0" indent="0">
              <a:buNone/>
              <a:defRPr sz="1742"/>
            </a:lvl1pPr>
            <a:lvl2pPr marL="497845" indent="0">
              <a:buNone/>
              <a:defRPr sz="1524"/>
            </a:lvl2pPr>
            <a:lvl3pPr marL="995690" indent="0">
              <a:buNone/>
              <a:defRPr sz="1307"/>
            </a:lvl3pPr>
            <a:lvl4pPr marL="1493535" indent="0">
              <a:buNone/>
              <a:defRPr sz="1089"/>
            </a:lvl4pPr>
            <a:lvl5pPr marL="1991380" indent="0">
              <a:buNone/>
              <a:defRPr sz="1089"/>
            </a:lvl5pPr>
            <a:lvl6pPr marL="2489225" indent="0">
              <a:buNone/>
              <a:defRPr sz="1089"/>
            </a:lvl6pPr>
            <a:lvl7pPr marL="2987070" indent="0">
              <a:buNone/>
              <a:defRPr sz="1089"/>
            </a:lvl7pPr>
            <a:lvl8pPr marL="3484916" indent="0">
              <a:buNone/>
              <a:defRPr sz="1089"/>
            </a:lvl8pPr>
            <a:lvl9pPr marL="3982761" indent="0">
              <a:buNone/>
              <a:defRPr sz="1089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F0C9F-A16E-4122-BECB-B4CE76EB3D56}" type="datetimeFigureOut">
              <a:rPr kumimoji="1" lang="ja-JP" altLang="en-US" smtClean="0"/>
              <a:t>2023/11/13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6EADF-BB2C-44FE-B2A4-6F6B574950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0033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8660" y="497840"/>
            <a:ext cx="10388683" cy="1742440"/>
          </a:xfrm>
        </p:spPr>
        <p:txBody>
          <a:bodyPr anchor="b"/>
          <a:lstStyle>
            <a:lvl1pPr>
              <a:defRPr sz="348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693605" y="1075197"/>
            <a:ext cx="16306502" cy="5306836"/>
          </a:xfrm>
        </p:spPr>
        <p:txBody>
          <a:bodyPr anchor="t"/>
          <a:lstStyle>
            <a:lvl1pPr marL="0" indent="0">
              <a:buNone/>
              <a:defRPr sz="3484"/>
            </a:lvl1pPr>
            <a:lvl2pPr marL="497845" indent="0">
              <a:buNone/>
              <a:defRPr sz="3049"/>
            </a:lvl2pPr>
            <a:lvl3pPr marL="995690" indent="0">
              <a:buNone/>
              <a:defRPr sz="2613"/>
            </a:lvl3pPr>
            <a:lvl4pPr marL="1493535" indent="0">
              <a:buNone/>
              <a:defRPr sz="2178"/>
            </a:lvl4pPr>
            <a:lvl5pPr marL="1991380" indent="0">
              <a:buNone/>
              <a:defRPr sz="2178"/>
            </a:lvl5pPr>
            <a:lvl6pPr marL="2489225" indent="0">
              <a:buNone/>
              <a:defRPr sz="2178"/>
            </a:lvl6pPr>
            <a:lvl7pPr marL="2987070" indent="0">
              <a:buNone/>
              <a:defRPr sz="2178"/>
            </a:lvl7pPr>
            <a:lvl8pPr marL="3484916" indent="0">
              <a:buNone/>
              <a:defRPr sz="2178"/>
            </a:lvl8pPr>
            <a:lvl9pPr marL="3982761" indent="0">
              <a:buNone/>
              <a:defRPr sz="2178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18660" y="2240280"/>
            <a:ext cx="10388683" cy="4150396"/>
          </a:xfrm>
        </p:spPr>
        <p:txBody>
          <a:bodyPr/>
          <a:lstStyle>
            <a:lvl1pPr marL="0" indent="0">
              <a:buNone/>
              <a:defRPr sz="1742"/>
            </a:lvl1pPr>
            <a:lvl2pPr marL="497845" indent="0">
              <a:buNone/>
              <a:defRPr sz="1524"/>
            </a:lvl2pPr>
            <a:lvl3pPr marL="995690" indent="0">
              <a:buNone/>
              <a:defRPr sz="1307"/>
            </a:lvl3pPr>
            <a:lvl4pPr marL="1493535" indent="0">
              <a:buNone/>
              <a:defRPr sz="1089"/>
            </a:lvl4pPr>
            <a:lvl5pPr marL="1991380" indent="0">
              <a:buNone/>
              <a:defRPr sz="1089"/>
            </a:lvl5pPr>
            <a:lvl6pPr marL="2489225" indent="0">
              <a:buNone/>
              <a:defRPr sz="1089"/>
            </a:lvl6pPr>
            <a:lvl7pPr marL="2987070" indent="0">
              <a:buNone/>
              <a:defRPr sz="1089"/>
            </a:lvl7pPr>
            <a:lvl8pPr marL="3484916" indent="0">
              <a:buNone/>
              <a:defRPr sz="1089"/>
            </a:lvl8pPr>
            <a:lvl9pPr marL="3982761" indent="0">
              <a:buNone/>
              <a:defRPr sz="1089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F0C9F-A16E-4122-BECB-B4CE76EB3D56}" type="datetimeFigureOut">
              <a:rPr kumimoji="1" lang="ja-JP" altLang="en-US" smtClean="0"/>
              <a:t>2023/11/13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6EADF-BB2C-44FE-B2A4-6F6B574950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12111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14464" y="397581"/>
            <a:ext cx="27781448" cy="14433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4464" y="1987903"/>
            <a:ext cx="27781448" cy="47381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14463" y="6921359"/>
            <a:ext cx="7247334" cy="3975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BF0C9F-A16E-4122-BECB-B4CE76EB3D56}" type="datetimeFigureOut">
              <a:rPr kumimoji="1" lang="ja-JP" altLang="en-US" smtClean="0"/>
              <a:t>2023/11/13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9687" y="6921359"/>
            <a:ext cx="10871002" cy="3975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748578" y="6921359"/>
            <a:ext cx="7247334" cy="3975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C6EADF-BB2C-44FE-B2A4-6F6B574950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04516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95690" rtl="0" eaLnBrk="1" latinLnBrk="0" hangingPunct="1">
        <a:lnSpc>
          <a:spcPct val="90000"/>
        </a:lnSpc>
        <a:spcBef>
          <a:spcPct val="0"/>
        </a:spcBef>
        <a:buNone/>
        <a:defRPr kumimoji="1" sz="479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8923" indent="-248923" algn="l" defTabSz="995690" rtl="0" eaLnBrk="1" latinLnBrk="0" hangingPunct="1">
        <a:lnSpc>
          <a:spcPct val="90000"/>
        </a:lnSpc>
        <a:spcBef>
          <a:spcPts val="1089"/>
        </a:spcBef>
        <a:buFont typeface="Arial" panose="020B0604020202020204" pitchFamily="34" charset="0"/>
        <a:buChar char="•"/>
        <a:defRPr kumimoji="1" sz="3049" kern="1200">
          <a:solidFill>
            <a:schemeClr val="tx1"/>
          </a:solidFill>
          <a:latin typeface="+mn-lt"/>
          <a:ea typeface="+mn-ea"/>
          <a:cs typeface="+mn-cs"/>
        </a:defRPr>
      </a:lvl1pPr>
      <a:lvl2pPr marL="746768" indent="-248923" algn="l" defTabSz="995690" rtl="0" eaLnBrk="1" latinLnBrk="0" hangingPunct="1">
        <a:lnSpc>
          <a:spcPct val="90000"/>
        </a:lnSpc>
        <a:spcBef>
          <a:spcPts val="544"/>
        </a:spcBef>
        <a:buFont typeface="Arial" panose="020B0604020202020204" pitchFamily="34" charset="0"/>
        <a:buChar char="•"/>
        <a:defRPr kumimoji="1" sz="2613" kern="1200">
          <a:solidFill>
            <a:schemeClr val="tx1"/>
          </a:solidFill>
          <a:latin typeface="+mn-lt"/>
          <a:ea typeface="+mn-ea"/>
          <a:cs typeface="+mn-cs"/>
        </a:defRPr>
      </a:lvl2pPr>
      <a:lvl3pPr marL="1244613" indent="-248923" algn="l" defTabSz="995690" rtl="0" eaLnBrk="1" latinLnBrk="0" hangingPunct="1">
        <a:lnSpc>
          <a:spcPct val="90000"/>
        </a:lnSpc>
        <a:spcBef>
          <a:spcPts val="544"/>
        </a:spcBef>
        <a:buFont typeface="Arial" panose="020B0604020202020204" pitchFamily="34" charset="0"/>
        <a:buChar char="•"/>
        <a:defRPr kumimoji="1" sz="2178" kern="1200">
          <a:solidFill>
            <a:schemeClr val="tx1"/>
          </a:solidFill>
          <a:latin typeface="+mn-lt"/>
          <a:ea typeface="+mn-ea"/>
          <a:cs typeface="+mn-cs"/>
        </a:defRPr>
      </a:lvl3pPr>
      <a:lvl4pPr marL="1742458" indent="-248923" algn="l" defTabSz="995690" rtl="0" eaLnBrk="1" latinLnBrk="0" hangingPunct="1">
        <a:lnSpc>
          <a:spcPct val="90000"/>
        </a:lnSpc>
        <a:spcBef>
          <a:spcPts val="544"/>
        </a:spcBef>
        <a:buFont typeface="Arial" panose="020B0604020202020204" pitchFamily="34" charset="0"/>
        <a:buChar char="•"/>
        <a:defRPr kumimoji="1" sz="1960" kern="1200">
          <a:solidFill>
            <a:schemeClr val="tx1"/>
          </a:solidFill>
          <a:latin typeface="+mn-lt"/>
          <a:ea typeface="+mn-ea"/>
          <a:cs typeface="+mn-cs"/>
        </a:defRPr>
      </a:lvl4pPr>
      <a:lvl5pPr marL="2240303" indent="-248923" algn="l" defTabSz="995690" rtl="0" eaLnBrk="1" latinLnBrk="0" hangingPunct="1">
        <a:lnSpc>
          <a:spcPct val="90000"/>
        </a:lnSpc>
        <a:spcBef>
          <a:spcPts val="544"/>
        </a:spcBef>
        <a:buFont typeface="Arial" panose="020B0604020202020204" pitchFamily="34" charset="0"/>
        <a:buChar char="•"/>
        <a:defRPr kumimoji="1" sz="1960" kern="1200">
          <a:solidFill>
            <a:schemeClr val="tx1"/>
          </a:solidFill>
          <a:latin typeface="+mn-lt"/>
          <a:ea typeface="+mn-ea"/>
          <a:cs typeface="+mn-cs"/>
        </a:defRPr>
      </a:lvl5pPr>
      <a:lvl6pPr marL="2738148" indent="-248923" algn="l" defTabSz="995690" rtl="0" eaLnBrk="1" latinLnBrk="0" hangingPunct="1">
        <a:lnSpc>
          <a:spcPct val="90000"/>
        </a:lnSpc>
        <a:spcBef>
          <a:spcPts val="544"/>
        </a:spcBef>
        <a:buFont typeface="Arial" panose="020B0604020202020204" pitchFamily="34" charset="0"/>
        <a:buChar char="•"/>
        <a:defRPr kumimoji="1" sz="1960" kern="1200">
          <a:solidFill>
            <a:schemeClr val="tx1"/>
          </a:solidFill>
          <a:latin typeface="+mn-lt"/>
          <a:ea typeface="+mn-ea"/>
          <a:cs typeface="+mn-cs"/>
        </a:defRPr>
      </a:lvl6pPr>
      <a:lvl7pPr marL="3235993" indent="-248923" algn="l" defTabSz="995690" rtl="0" eaLnBrk="1" latinLnBrk="0" hangingPunct="1">
        <a:lnSpc>
          <a:spcPct val="90000"/>
        </a:lnSpc>
        <a:spcBef>
          <a:spcPts val="544"/>
        </a:spcBef>
        <a:buFont typeface="Arial" panose="020B0604020202020204" pitchFamily="34" charset="0"/>
        <a:buChar char="•"/>
        <a:defRPr kumimoji="1" sz="1960" kern="1200">
          <a:solidFill>
            <a:schemeClr val="tx1"/>
          </a:solidFill>
          <a:latin typeface="+mn-lt"/>
          <a:ea typeface="+mn-ea"/>
          <a:cs typeface="+mn-cs"/>
        </a:defRPr>
      </a:lvl7pPr>
      <a:lvl8pPr marL="3733838" indent="-248923" algn="l" defTabSz="995690" rtl="0" eaLnBrk="1" latinLnBrk="0" hangingPunct="1">
        <a:lnSpc>
          <a:spcPct val="90000"/>
        </a:lnSpc>
        <a:spcBef>
          <a:spcPts val="544"/>
        </a:spcBef>
        <a:buFont typeface="Arial" panose="020B0604020202020204" pitchFamily="34" charset="0"/>
        <a:buChar char="•"/>
        <a:defRPr kumimoji="1" sz="1960" kern="1200">
          <a:solidFill>
            <a:schemeClr val="tx1"/>
          </a:solidFill>
          <a:latin typeface="+mn-lt"/>
          <a:ea typeface="+mn-ea"/>
          <a:cs typeface="+mn-cs"/>
        </a:defRPr>
      </a:lvl8pPr>
      <a:lvl9pPr marL="4231683" indent="-248923" algn="l" defTabSz="995690" rtl="0" eaLnBrk="1" latinLnBrk="0" hangingPunct="1">
        <a:lnSpc>
          <a:spcPct val="90000"/>
        </a:lnSpc>
        <a:spcBef>
          <a:spcPts val="544"/>
        </a:spcBef>
        <a:buFont typeface="Arial" panose="020B0604020202020204" pitchFamily="34" charset="0"/>
        <a:buChar char="•"/>
        <a:defRPr kumimoji="1" sz="1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95690" rtl="0" eaLnBrk="1" latinLnBrk="0" hangingPunct="1">
        <a:defRPr kumimoji="1" sz="1960" kern="1200">
          <a:solidFill>
            <a:schemeClr val="tx1"/>
          </a:solidFill>
          <a:latin typeface="+mn-lt"/>
          <a:ea typeface="+mn-ea"/>
          <a:cs typeface="+mn-cs"/>
        </a:defRPr>
      </a:lvl1pPr>
      <a:lvl2pPr marL="497845" algn="l" defTabSz="995690" rtl="0" eaLnBrk="1" latinLnBrk="0" hangingPunct="1">
        <a:defRPr kumimoji="1" sz="1960" kern="1200">
          <a:solidFill>
            <a:schemeClr val="tx1"/>
          </a:solidFill>
          <a:latin typeface="+mn-lt"/>
          <a:ea typeface="+mn-ea"/>
          <a:cs typeface="+mn-cs"/>
        </a:defRPr>
      </a:lvl2pPr>
      <a:lvl3pPr marL="995690" algn="l" defTabSz="995690" rtl="0" eaLnBrk="1" latinLnBrk="0" hangingPunct="1">
        <a:defRPr kumimoji="1" sz="1960" kern="1200">
          <a:solidFill>
            <a:schemeClr val="tx1"/>
          </a:solidFill>
          <a:latin typeface="+mn-lt"/>
          <a:ea typeface="+mn-ea"/>
          <a:cs typeface="+mn-cs"/>
        </a:defRPr>
      </a:lvl3pPr>
      <a:lvl4pPr marL="1493535" algn="l" defTabSz="995690" rtl="0" eaLnBrk="1" latinLnBrk="0" hangingPunct="1">
        <a:defRPr kumimoji="1" sz="1960" kern="1200">
          <a:solidFill>
            <a:schemeClr val="tx1"/>
          </a:solidFill>
          <a:latin typeface="+mn-lt"/>
          <a:ea typeface="+mn-ea"/>
          <a:cs typeface="+mn-cs"/>
        </a:defRPr>
      </a:lvl4pPr>
      <a:lvl5pPr marL="1991380" algn="l" defTabSz="995690" rtl="0" eaLnBrk="1" latinLnBrk="0" hangingPunct="1">
        <a:defRPr kumimoji="1" sz="1960" kern="1200">
          <a:solidFill>
            <a:schemeClr val="tx1"/>
          </a:solidFill>
          <a:latin typeface="+mn-lt"/>
          <a:ea typeface="+mn-ea"/>
          <a:cs typeface="+mn-cs"/>
        </a:defRPr>
      </a:lvl5pPr>
      <a:lvl6pPr marL="2489225" algn="l" defTabSz="995690" rtl="0" eaLnBrk="1" latinLnBrk="0" hangingPunct="1">
        <a:defRPr kumimoji="1" sz="1960" kern="1200">
          <a:solidFill>
            <a:schemeClr val="tx1"/>
          </a:solidFill>
          <a:latin typeface="+mn-lt"/>
          <a:ea typeface="+mn-ea"/>
          <a:cs typeface="+mn-cs"/>
        </a:defRPr>
      </a:lvl6pPr>
      <a:lvl7pPr marL="2987070" algn="l" defTabSz="995690" rtl="0" eaLnBrk="1" latinLnBrk="0" hangingPunct="1">
        <a:defRPr kumimoji="1" sz="1960" kern="1200">
          <a:solidFill>
            <a:schemeClr val="tx1"/>
          </a:solidFill>
          <a:latin typeface="+mn-lt"/>
          <a:ea typeface="+mn-ea"/>
          <a:cs typeface="+mn-cs"/>
        </a:defRPr>
      </a:lvl7pPr>
      <a:lvl8pPr marL="3484916" algn="l" defTabSz="995690" rtl="0" eaLnBrk="1" latinLnBrk="0" hangingPunct="1">
        <a:defRPr kumimoji="1" sz="1960" kern="1200">
          <a:solidFill>
            <a:schemeClr val="tx1"/>
          </a:solidFill>
          <a:latin typeface="+mn-lt"/>
          <a:ea typeface="+mn-ea"/>
          <a:cs typeface="+mn-cs"/>
        </a:defRPr>
      </a:lvl8pPr>
      <a:lvl9pPr marL="3982761" algn="l" defTabSz="995690" rtl="0" eaLnBrk="1" latinLnBrk="0" hangingPunct="1">
        <a:defRPr kumimoji="1" sz="1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FD0A24F0-B7BB-E1BF-BA13-D806F05B37DA}"/>
              </a:ext>
            </a:extLst>
          </p:cNvPr>
          <p:cNvSpPr/>
          <p:nvPr/>
        </p:nvSpPr>
        <p:spPr>
          <a:xfrm>
            <a:off x="-1" y="0"/>
            <a:ext cx="32210375" cy="7467600"/>
          </a:xfrm>
          <a:prstGeom prst="rect">
            <a:avLst/>
          </a:prstGeom>
          <a:gradFill flip="none" rotWithShape="1">
            <a:gsLst>
              <a:gs pos="17000">
                <a:schemeClr val="accent1">
                  <a:lumMod val="5000"/>
                  <a:lumOff val="95000"/>
                </a:schemeClr>
              </a:gs>
              <a:gs pos="61000">
                <a:schemeClr val="bg1"/>
              </a:gs>
              <a:gs pos="100000">
                <a:srgbClr val="FF0066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/>
          </a:p>
        </p:txBody>
      </p:sp>
      <p:pic>
        <p:nvPicPr>
          <p:cNvPr id="16" name="図 15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4BFEBA29-48EB-92B9-6274-1DE3CC4D005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4722" y="2365023"/>
            <a:ext cx="5395205" cy="5323587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9CCCB25-914B-54B8-6C96-F23C1944CFCE}"/>
              </a:ext>
            </a:extLst>
          </p:cNvPr>
          <p:cNvSpPr txBox="1"/>
          <p:nvPr/>
        </p:nvSpPr>
        <p:spPr>
          <a:xfrm>
            <a:off x="5262757" y="5475668"/>
            <a:ext cx="2128083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ja-JP" sz="9600" dirty="0">
                <a:solidFill>
                  <a:srgbClr val="00B050"/>
                </a:solidFill>
                <a:latin typeface="AR P丸ゴシック体E04" panose="020F0900000000000000" pitchFamily="50" charset="-128"/>
                <a:ea typeface="AR P丸ゴシック体E04" panose="020F0900000000000000" pitchFamily="50" charset="-128"/>
              </a:rPr>
              <a:t>【</a:t>
            </a:r>
            <a:r>
              <a:rPr lang="ja-JP" altLang="en-US" sz="9600" dirty="0">
                <a:solidFill>
                  <a:srgbClr val="00B050"/>
                </a:solidFill>
                <a:latin typeface="AR P丸ゴシック体E04" panose="020F0900000000000000" pitchFamily="50" charset="-128"/>
                <a:ea typeface="AR P丸ゴシック体E04" panose="020F0900000000000000" pitchFamily="50" charset="-128"/>
              </a:rPr>
              <a:t>ご予約はこちら</a:t>
            </a:r>
            <a:r>
              <a:rPr lang="en-US" altLang="ja-JP" sz="9600" dirty="0">
                <a:solidFill>
                  <a:srgbClr val="00B050"/>
                </a:solidFill>
                <a:latin typeface="AR P丸ゴシック体E04" panose="020F0900000000000000" pitchFamily="50" charset="-128"/>
                <a:ea typeface="AR P丸ゴシック体E04" panose="020F0900000000000000" pitchFamily="50" charset="-128"/>
              </a:rPr>
              <a:t>】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B06F1F4-43A3-D4C1-49F4-2C5018D0D3D0}"/>
              </a:ext>
            </a:extLst>
          </p:cNvPr>
          <p:cNvSpPr txBox="1"/>
          <p:nvPr/>
        </p:nvSpPr>
        <p:spPr>
          <a:xfrm>
            <a:off x="6800847" y="317242"/>
            <a:ext cx="18204657" cy="31547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19900" b="1" dirty="0">
                <a:solidFill>
                  <a:srgbClr val="FF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初</a:t>
            </a:r>
            <a:r>
              <a:rPr lang="ja-JP" altLang="en-US" sz="16600" b="1" dirty="0">
                <a:solidFill>
                  <a:srgbClr val="FF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めて</a:t>
            </a:r>
            <a:r>
              <a:rPr lang="ja-JP" altLang="en-US" sz="19900" b="1" dirty="0">
                <a:solidFill>
                  <a:srgbClr val="FF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体験エステ</a:t>
            </a:r>
          </a:p>
        </p:txBody>
      </p:sp>
      <p:pic>
        <p:nvPicPr>
          <p:cNvPr id="10" name="図 9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088C50F3-B384-395C-FB70-FAC83FB551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898" b="94853" l="9926" r="94396">
                        <a14:foregroundMark x1="41729" y1="4898" x2="45915" y2="18441"/>
                        <a14:foregroundMark x1="94396" y1="41429" x2="90142" y2="47976"/>
                        <a14:foregroundMark x1="52937" y1="90155" x2="49426" y2="948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6123" y="-6483512"/>
            <a:ext cx="4206082" cy="6304888"/>
          </a:xfrm>
          <a:prstGeom prst="rect">
            <a:avLst/>
          </a:prstGeom>
        </p:spPr>
      </p:pic>
      <p:pic>
        <p:nvPicPr>
          <p:cNvPr id="12" name="図 11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E92D88B8-69FB-F1B1-B88F-07C802DFE502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9553" y="1971673"/>
            <a:ext cx="5395205" cy="5716937"/>
          </a:xfrm>
          <a:prstGeom prst="rect">
            <a:avLst/>
          </a:prstGeom>
        </p:spPr>
      </p:pic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D106A802-E8E5-63C2-BC79-C3EC295CFAA6}"/>
              </a:ext>
            </a:extLst>
          </p:cNvPr>
          <p:cNvSpPr txBox="1"/>
          <p:nvPr/>
        </p:nvSpPr>
        <p:spPr>
          <a:xfrm>
            <a:off x="4136920" y="3532717"/>
            <a:ext cx="23936535" cy="1862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11500" b="1" dirty="0">
                <a:solidFill>
                  <a:srgbClr val="FF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腸もみ・痩身・美顔コース各種</a:t>
            </a:r>
            <a:endParaRPr lang="ja-JP" altLang="en-US" sz="13800" b="1" dirty="0">
              <a:solidFill>
                <a:srgbClr val="FF0066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776552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 descr="ベッドに横たえている女性&#10;&#10;中程度の精度で自動的に生成された説明">
            <a:extLst>
              <a:ext uri="{FF2B5EF4-FFF2-40B4-BE49-F238E27FC236}">
                <a16:creationId xmlns:a16="http://schemas.microsoft.com/office/drawing/2014/main" id="{D42BC387-61D8-744D-9345-88E59F11D88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73"/>
            <a:ext cx="32210375" cy="7467746"/>
          </a:xfrm>
          <a:prstGeom prst="rect">
            <a:avLst/>
          </a:prstGeom>
        </p:spPr>
      </p:pic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97D8A62E-B385-523C-45EC-F81B1C25378C}"/>
              </a:ext>
            </a:extLst>
          </p:cNvPr>
          <p:cNvSpPr/>
          <p:nvPr/>
        </p:nvSpPr>
        <p:spPr>
          <a:xfrm>
            <a:off x="-1" y="-5915025"/>
            <a:ext cx="32210375" cy="4429125"/>
          </a:xfrm>
          <a:prstGeom prst="rect">
            <a:avLst/>
          </a:prstGeom>
          <a:gradFill flip="none" rotWithShape="1">
            <a:gsLst>
              <a:gs pos="100000">
                <a:srgbClr val="FFE080"/>
              </a:gs>
              <a:gs pos="0">
                <a:srgbClr val="FFC000"/>
              </a:gs>
              <a:gs pos="5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1901AE7-ED58-E735-5F23-784801BA315C}"/>
              </a:ext>
            </a:extLst>
          </p:cNvPr>
          <p:cNvSpPr txBox="1"/>
          <p:nvPr/>
        </p:nvSpPr>
        <p:spPr>
          <a:xfrm>
            <a:off x="4313632" y="2602751"/>
            <a:ext cx="23583108" cy="1862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ja-JP" sz="11500" b="1" dirty="0">
                <a:ln>
                  <a:solidFill>
                    <a:schemeClr val="bg1"/>
                  </a:solidFill>
                </a:ln>
                <a:latin typeface="Meiryo UI" panose="020B0604030504040204" pitchFamily="50" charset="-128"/>
                <a:ea typeface="Meiryo UI" panose="020B0604030504040204" pitchFamily="50" charset="-128"/>
              </a:rPr>
              <a:t>CHARIS</a:t>
            </a:r>
            <a:r>
              <a:rPr lang="ja-JP" altLang="en-US" sz="11500" b="1" dirty="0">
                <a:ln>
                  <a:solidFill>
                    <a:schemeClr val="bg1"/>
                  </a:solidFill>
                </a:ln>
                <a:latin typeface="Meiryo UI" panose="020B0604030504040204" pitchFamily="50" charset="-128"/>
                <a:ea typeface="Meiryo UI" panose="020B0604030504040204" pitchFamily="50" charset="-128"/>
              </a:rPr>
              <a:t>銀座の技術・設備・空間</a:t>
            </a:r>
          </a:p>
        </p:txBody>
      </p:sp>
    </p:spTree>
    <p:extLst>
      <p:ext uri="{BB962C8B-B14F-4D97-AF65-F5344CB8AC3E}">
        <p14:creationId xmlns:p14="http://schemas.microsoft.com/office/powerpoint/2010/main" val="31614714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FD0A24F0-B7BB-E1BF-BA13-D806F05B37DA}"/>
              </a:ext>
            </a:extLst>
          </p:cNvPr>
          <p:cNvSpPr/>
          <p:nvPr/>
        </p:nvSpPr>
        <p:spPr>
          <a:xfrm>
            <a:off x="-1" y="0"/>
            <a:ext cx="32210375" cy="7467600"/>
          </a:xfrm>
          <a:prstGeom prst="rect">
            <a:avLst/>
          </a:prstGeom>
          <a:gradFill flip="none" rotWithShape="1">
            <a:gsLst>
              <a:gs pos="17000">
                <a:schemeClr val="accent1">
                  <a:lumMod val="5000"/>
                  <a:lumOff val="95000"/>
                </a:schemeClr>
              </a:gs>
              <a:gs pos="61000">
                <a:schemeClr val="bg1"/>
              </a:gs>
              <a:gs pos="100000">
                <a:srgbClr val="FF0066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6" name="図 15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4BFEBA29-48EB-92B9-6274-1DE3CC4D005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4722" y="2365023"/>
            <a:ext cx="5395205" cy="5323587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9CCCB25-914B-54B8-6C96-F23C1944CFCE}"/>
              </a:ext>
            </a:extLst>
          </p:cNvPr>
          <p:cNvSpPr txBox="1"/>
          <p:nvPr/>
        </p:nvSpPr>
        <p:spPr>
          <a:xfrm>
            <a:off x="6205706" y="5769463"/>
            <a:ext cx="2128083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ja-JP" sz="8000" dirty="0">
                <a:latin typeface="AR P丸ゴシック体E04" panose="020F0900000000000000" pitchFamily="50" charset="-128"/>
                <a:ea typeface="AR P丸ゴシック体E04" panose="020F0900000000000000" pitchFamily="50" charset="-128"/>
              </a:rPr>
              <a:t>【</a:t>
            </a:r>
            <a:r>
              <a:rPr lang="ja-JP" altLang="en-US" sz="8000" dirty="0">
                <a:latin typeface="AR P丸ゴシック体E04" panose="020F0900000000000000" pitchFamily="50" charset="-128"/>
                <a:ea typeface="AR P丸ゴシック体E04" panose="020F0900000000000000" pitchFamily="50" charset="-128"/>
              </a:rPr>
              <a:t>ご予約は</a:t>
            </a:r>
            <a:r>
              <a:rPr lang="en-US" altLang="ja-JP" sz="8000" dirty="0">
                <a:latin typeface="AR P丸ゴシック体E04" panose="020F0900000000000000" pitchFamily="50" charset="-128"/>
                <a:ea typeface="AR P丸ゴシック体E04" panose="020F0900000000000000" pitchFamily="50" charset="-128"/>
              </a:rPr>
              <a:t>】</a:t>
            </a:r>
            <a:r>
              <a:rPr lang="ja-JP" altLang="en-US" sz="8000" dirty="0">
                <a:latin typeface="AR P丸ゴシック体E04" panose="020F0900000000000000" pitchFamily="50" charset="-128"/>
                <a:ea typeface="AR P丸ゴシック体E04" panose="020F0900000000000000" pitchFamily="50" charset="-128"/>
              </a:rPr>
              <a:t>右下の予約ボタンからどうぞ♪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B06F1F4-43A3-D4C1-49F4-2C5018D0D3D0}"/>
              </a:ext>
            </a:extLst>
          </p:cNvPr>
          <p:cNvSpPr txBox="1"/>
          <p:nvPr/>
        </p:nvSpPr>
        <p:spPr>
          <a:xfrm>
            <a:off x="6800847" y="317242"/>
            <a:ext cx="18204657" cy="31547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19900" b="1" dirty="0">
                <a:solidFill>
                  <a:srgbClr val="FF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初</a:t>
            </a:r>
            <a:r>
              <a:rPr lang="ja-JP" altLang="en-US" sz="16600" b="1" dirty="0">
                <a:solidFill>
                  <a:srgbClr val="FF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めて</a:t>
            </a:r>
            <a:r>
              <a:rPr lang="ja-JP" altLang="en-US" sz="19900" b="1" dirty="0">
                <a:solidFill>
                  <a:srgbClr val="FF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体験エステ</a:t>
            </a:r>
          </a:p>
        </p:txBody>
      </p:sp>
      <p:pic>
        <p:nvPicPr>
          <p:cNvPr id="10" name="図 9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088C50F3-B384-395C-FB70-FAC83FB551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898" b="94853" l="9926" r="94396">
                        <a14:foregroundMark x1="41729" y1="4898" x2="45915" y2="18441"/>
                        <a14:foregroundMark x1="94396" y1="41429" x2="90142" y2="47976"/>
                        <a14:foregroundMark x1="52937" y1="90155" x2="49426" y2="948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6123" y="-6483512"/>
            <a:ext cx="4206082" cy="6304888"/>
          </a:xfrm>
          <a:prstGeom prst="rect">
            <a:avLst/>
          </a:prstGeom>
        </p:spPr>
      </p:pic>
      <p:pic>
        <p:nvPicPr>
          <p:cNvPr id="12" name="図 11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E92D88B8-69FB-F1B1-B88F-07C802DFE502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9553" y="1971673"/>
            <a:ext cx="5395205" cy="5716937"/>
          </a:xfrm>
          <a:prstGeom prst="rect">
            <a:avLst/>
          </a:prstGeom>
        </p:spPr>
      </p:pic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D106A802-E8E5-63C2-BC79-C3EC295CFAA6}"/>
              </a:ext>
            </a:extLst>
          </p:cNvPr>
          <p:cNvSpPr txBox="1"/>
          <p:nvPr/>
        </p:nvSpPr>
        <p:spPr>
          <a:xfrm>
            <a:off x="4136920" y="3532717"/>
            <a:ext cx="23936535" cy="1862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11500" b="1" dirty="0">
                <a:solidFill>
                  <a:srgbClr val="FF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腸もみ・痩身・美顔コース各種</a:t>
            </a:r>
            <a:r>
              <a:rPr lang="en-US" altLang="ja-JP" sz="11500" b="1" dirty="0">
                <a:solidFill>
                  <a:srgbClr val="FF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6600</a:t>
            </a:r>
            <a:r>
              <a:rPr lang="ja-JP" altLang="en-US" sz="8800" b="1" dirty="0">
                <a:solidFill>
                  <a:srgbClr val="FF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円</a:t>
            </a:r>
            <a:endParaRPr lang="ja-JP" altLang="en-US" sz="13800" b="1" dirty="0">
              <a:solidFill>
                <a:srgbClr val="FF0066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310554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1901AE7-ED58-E735-5F23-784801BA315C}"/>
              </a:ext>
            </a:extLst>
          </p:cNvPr>
          <p:cNvSpPr txBox="1"/>
          <p:nvPr/>
        </p:nvSpPr>
        <p:spPr>
          <a:xfrm>
            <a:off x="-1053307" y="612249"/>
            <a:ext cx="33263682" cy="54014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11500" b="1" dirty="0">
                <a:latin typeface="AR教科書体M04" panose="03000609000000000000" pitchFamily="65" charset="-128"/>
                <a:ea typeface="AR教科書体M04" panose="03000609000000000000" pitchFamily="65" charset="-128"/>
              </a:rPr>
              <a:t>私達はエステティックを通じ</a:t>
            </a:r>
            <a:endParaRPr lang="en-US" altLang="ja-JP" sz="11500" b="1" dirty="0">
              <a:latin typeface="AR教科書体M04" panose="03000609000000000000" pitchFamily="65" charset="-128"/>
              <a:ea typeface="AR教科書体M04" panose="03000609000000000000" pitchFamily="65" charset="-128"/>
            </a:endParaRPr>
          </a:p>
          <a:p>
            <a:pPr algn="ctr"/>
            <a:r>
              <a:rPr lang="ja-JP" altLang="en-US" sz="11500" b="1" dirty="0">
                <a:latin typeface="AR教科書体M04" panose="03000609000000000000" pitchFamily="65" charset="-128"/>
                <a:ea typeface="AR教科書体M04" panose="03000609000000000000" pitchFamily="65" charset="-128"/>
              </a:rPr>
              <a:t>皆様の</a:t>
            </a:r>
            <a:r>
              <a:rPr lang="en-US" altLang="ja-JP" sz="11500" b="1" dirty="0">
                <a:latin typeface="AR教科書体M04" panose="03000609000000000000" pitchFamily="65" charset="-128"/>
                <a:ea typeface="AR教科書体M04" panose="03000609000000000000" pitchFamily="65" charset="-128"/>
              </a:rPr>
              <a:t>『</a:t>
            </a:r>
            <a:r>
              <a:rPr lang="ja-JP" altLang="en-US" sz="11500" b="1" dirty="0">
                <a:latin typeface="AR教科書体M04" panose="03000609000000000000" pitchFamily="65" charset="-128"/>
                <a:ea typeface="AR教科書体M04" panose="03000609000000000000" pitchFamily="65" charset="-128"/>
              </a:rPr>
              <a:t>生涯の美と健康のパートナー</a:t>
            </a:r>
            <a:r>
              <a:rPr lang="en-US" altLang="ja-JP" sz="11500" b="1" dirty="0">
                <a:latin typeface="AR教科書体M04" panose="03000609000000000000" pitchFamily="65" charset="-128"/>
                <a:ea typeface="AR教科書体M04" panose="03000609000000000000" pitchFamily="65" charset="-128"/>
              </a:rPr>
              <a:t>』</a:t>
            </a:r>
            <a:r>
              <a:rPr lang="ja-JP" altLang="en-US" sz="11500" b="1" dirty="0">
                <a:latin typeface="AR教科書体M04" panose="03000609000000000000" pitchFamily="65" charset="-128"/>
                <a:ea typeface="AR教科書体M04" panose="03000609000000000000" pitchFamily="65" charset="-128"/>
              </a:rPr>
              <a:t>として</a:t>
            </a:r>
            <a:endParaRPr lang="en-US" altLang="ja-JP" sz="11500" b="1" dirty="0">
              <a:latin typeface="AR教科書体M04" panose="03000609000000000000" pitchFamily="65" charset="-128"/>
              <a:ea typeface="AR教科書体M04" panose="03000609000000000000" pitchFamily="65" charset="-128"/>
            </a:endParaRPr>
          </a:p>
          <a:p>
            <a:pPr algn="ctr"/>
            <a:r>
              <a:rPr lang="en-US" altLang="ja-JP" sz="11500" b="1" dirty="0">
                <a:latin typeface="AR教科書体M04" panose="03000609000000000000" pitchFamily="65" charset="-128"/>
                <a:ea typeface="AR教科書体M04" panose="03000609000000000000" pitchFamily="65" charset="-128"/>
              </a:rPr>
              <a:t>『</a:t>
            </a:r>
            <a:r>
              <a:rPr lang="ja-JP" altLang="en-US" sz="11500" b="1" dirty="0">
                <a:latin typeface="AR教科書体M04" panose="03000609000000000000" pitchFamily="65" charset="-128"/>
                <a:ea typeface="AR教科書体M04" panose="03000609000000000000" pitchFamily="65" charset="-128"/>
              </a:rPr>
              <a:t>健康・心・身体</a:t>
            </a:r>
            <a:r>
              <a:rPr lang="en-US" altLang="ja-JP" sz="11500" b="1" dirty="0">
                <a:latin typeface="AR教科書体M04" panose="03000609000000000000" pitchFamily="65" charset="-128"/>
                <a:ea typeface="AR教科書体M04" panose="03000609000000000000" pitchFamily="65" charset="-128"/>
              </a:rPr>
              <a:t>』</a:t>
            </a:r>
            <a:r>
              <a:rPr lang="ja-JP" altLang="en-US" sz="11500" b="1" dirty="0">
                <a:latin typeface="AR教科書体M04" panose="03000609000000000000" pitchFamily="65" charset="-128"/>
                <a:ea typeface="AR教科書体M04" panose="03000609000000000000" pitchFamily="65" charset="-128"/>
              </a:rPr>
              <a:t>を支え続け応援していきます</a:t>
            </a:r>
          </a:p>
        </p:txBody>
      </p:sp>
    </p:spTree>
    <p:extLst>
      <p:ext uri="{BB962C8B-B14F-4D97-AF65-F5344CB8AC3E}">
        <p14:creationId xmlns:p14="http://schemas.microsoft.com/office/powerpoint/2010/main" val="9625192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1901AE7-ED58-E735-5F23-784801BA315C}"/>
              </a:ext>
            </a:extLst>
          </p:cNvPr>
          <p:cNvSpPr txBox="1"/>
          <p:nvPr/>
        </p:nvSpPr>
        <p:spPr>
          <a:xfrm>
            <a:off x="1588928" y="2410361"/>
            <a:ext cx="29586238" cy="26468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16600" b="1" dirty="0">
                <a:solidFill>
                  <a:srgbClr val="FBAF05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キャンペーン</a:t>
            </a:r>
            <a:r>
              <a:rPr lang="en-US" altLang="ja-JP" sz="16600" b="1" dirty="0">
                <a:solidFill>
                  <a:srgbClr val="FBAF05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/</a:t>
            </a:r>
            <a:r>
              <a:rPr lang="ja-JP" altLang="en-US" sz="16600" b="1" dirty="0">
                <a:solidFill>
                  <a:srgbClr val="FBAF05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イベント情報</a:t>
            </a:r>
            <a:endParaRPr lang="en-US" altLang="ja-JP" sz="16600" b="1" dirty="0">
              <a:solidFill>
                <a:srgbClr val="FBAF05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5" name="図 4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770276C4-71DE-EFC6-6136-C590BE935B8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4243" y="-4309344"/>
            <a:ext cx="2854325" cy="2854325"/>
          </a:xfrm>
          <a:prstGeom prst="rect">
            <a:avLst/>
          </a:prstGeom>
        </p:spPr>
      </p:pic>
      <p:pic>
        <p:nvPicPr>
          <p:cNvPr id="7" name="図 6" descr="凧を揚げている人のイラスト&#10;&#10;低い精度で自動的に生成された説明">
            <a:extLst>
              <a:ext uri="{FF2B5EF4-FFF2-40B4-BE49-F238E27FC236}">
                <a16:creationId xmlns:a16="http://schemas.microsoft.com/office/drawing/2014/main" id="{B10B4FAC-5086-8400-6E9B-54FBE279F5B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37234" y="1548607"/>
            <a:ext cx="3775868" cy="3775868"/>
          </a:xfrm>
          <a:prstGeom prst="rect">
            <a:avLst/>
          </a:prstGeom>
        </p:spPr>
      </p:pic>
      <p:pic>
        <p:nvPicPr>
          <p:cNvPr id="9" name="図 8" descr="文字の書かれた紙&#10;&#10;低い精度で自動的に生成された説明">
            <a:extLst>
              <a:ext uri="{FF2B5EF4-FFF2-40B4-BE49-F238E27FC236}">
                <a16:creationId xmlns:a16="http://schemas.microsoft.com/office/drawing/2014/main" id="{B8C98247-CF55-FD44-0D76-245F6015EAE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0" r="6291"/>
          <a:stretch/>
        </p:blipFill>
        <p:spPr>
          <a:xfrm>
            <a:off x="194981" y="1930384"/>
            <a:ext cx="4499575" cy="3649282"/>
          </a:xfrm>
          <a:prstGeom prst="rect">
            <a:avLst/>
          </a:prstGeom>
        </p:spPr>
      </p:pic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2B0A2812-C304-03A4-5723-0073B8F16DF9}"/>
              </a:ext>
            </a:extLst>
          </p:cNvPr>
          <p:cNvSpPr/>
          <p:nvPr/>
        </p:nvSpPr>
        <p:spPr>
          <a:xfrm>
            <a:off x="0" y="0"/>
            <a:ext cx="32210375" cy="7467600"/>
          </a:xfrm>
          <a:prstGeom prst="rect">
            <a:avLst/>
          </a:prstGeom>
          <a:noFill/>
          <a:ln w="57150">
            <a:solidFill>
              <a:srgbClr val="FBAF0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84483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 descr="文字が書かれている&#10;&#10;低い精度で自動的に生成された説明">
            <a:extLst>
              <a:ext uri="{FF2B5EF4-FFF2-40B4-BE49-F238E27FC236}">
                <a16:creationId xmlns:a16="http://schemas.microsoft.com/office/drawing/2014/main" id="{E881E43F-2E3E-5458-AC76-900552D425E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2392" y="2491947"/>
            <a:ext cx="9171908" cy="2913991"/>
          </a:xfrm>
          <a:prstGeom prst="rect">
            <a:avLst/>
          </a:prstGeom>
        </p:spPr>
      </p:pic>
      <p:pic>
        <p:nvPicPr>
          <p:cNvPr id="10" name="図 9" descr="アイコン&#10;&#10;自動的に生成された説明">
            <a:extLst>
              <a:ext uri="{FF2B5EF4-FFF2-40B4-BE49-F238E27FC236}">
                <a16:creationId xmlns:a16="http://schemas.microsoft.com/office/drawing/2014/main" id="{46B0EE9B-34F7-ACDA-BDED-A54981C44D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3819" y="284225"/>
            <a:ext cx="6899150" cy="6899150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1E3D7E4D-D4E2-A156-1891-31BF857A4323}"/>
              </a:ext>
            </a:extLst>
          </p:cNvPr>
          <p:cNvSpPr txBox="1"/>
          <p:nvPr/>
        </p:nvSpPr>
        <p:spPr>
          <a:xfrm>
            <a:off x="19442969" y="2333416"/>
            <a:ext cx="12307612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8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サロンお知らせや</a:t>
            </a:r>
            <a:endParaRPr lang="en-US" altLang="ja-JP" sz="88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8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日常配信しています♪</a:t>
            </a:r>
            <a:endParaRPr lang="en-US" altLang="ja-JP" sz="88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05488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1901AE7-ED58-E735-5F23-784801BA315C}"/>
              </a:ext>
            </a:extLst>
          </p:cNvPr>
          <p:cNvSpPr txBox="1"/>
          <p:nvPr/>
        </p:nvSpPr>
        <p:spPr>
          <a:xfrm>
            <a:off x="1312068" y="72405"/>
            <a:ext cx="29586238" cy="31547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19900" b="1" dirty="0">
                <a:solidFill>
                  <a:srgbClr val="7030A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サロン情報案内</a:t>
            </a:r>
            <a:endParaRPr lang="en-US" altLang="ja-JP" sz="19900" b="1" dirty="0">
              <a:solidFill>
                <a:srgbClr val="7030A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3" name="図 12" descr="ダイアグラム&#10;&#10;自動的に生成された説明">
            <a:extLst>
              <a:ext uri="{FF2B5EF4-FFF2-40B4-BE49-F238E27FC236}">
                <a16:creationId xmlns:a16="http://schemas.microsoft.com/office/drawing/2014/main" id="{2777860C-457A-A6D5-ED5A-B402534BD0D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249392"/>
            <a:ext cx="7672387" cy="7304235"/>
          </a:xfrm>
          <a:prstGeom prst="rect">
            <a:avLst/>
          </a:prstGeom>
        </p:spPr>
      </p:pic>
      <p:pic>
        <p:nvPicPr>
          <p:cNvPr id="15" name="図 14" descr="背景パターン&#10;&#10;自動的に生成された説明">
            <a:extLst>
              <a:ext uri="{FF2B5EF4-FFF2-40B4-BE49-F238E27FC236}">
                <a16:creationId xmlns:a16="http://schemas.microsoft.com/office/drawing/2014/main" id="{B0273E77-0CF1-A864-18E5-037908834F8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31974" y="0"/>
            <a:ext cx="4978400" cy="7467600"/>
          </a:xfrm>
          <a:prstGeom prst="rect">
            <a:avLst/>
          </a:prstGeom>
        </p:spPr>
      </p:pic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1030D135-9FA7-5ADB-19FC-8F188F0316B5}"/>
              </a:ext>
            </a:extLst>
          </p:cNvPr>
          <p:cNvSpPr txBox="1"/>
          <p:nvPr/>
        </p:nvSpPr>
        <p:spPr>
          <a:xfrm>
            <a:off x="1686623" y="3432556"/>
            <a:ext cx="29586238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8000" dirty="0">
                <a:latin typeface="Meiryo UI" panose="020B0604030504040204" pitchFamily="50" charset="-128"/>
                <a:ea typeface="Meiryo UI" panose="020B0604030504040204" pitchFamily="50" charset="-128"/>
              </a:rPr>
              <a:t>いろんな所へ行ってみたけれど</a:t>
            </a:r>
            <a:endParaRPr lang="en-US" altLang="ja-JP" sz="8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8000" dirty="0">
                <a:latin typeface="Meiryo UI" panose="020B0604030504040204" pitchFamily="50" charset="-128"/>
                <a:ea typeface="Meiryo UI" panose="020B0604030504040204" pitchFamily="50" charset="-128"/>
              </a:rPr>
              <a:t>思ったような改善に近づけなかった方も</a:t>
            </a:r>
            <a:endParaRPr lang="en-US" altLang="ja-JP" sz="8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8000" dirty="0">
                <a:latin typeface="Meiryo UI" panose="020B0604030504040204" pitchFamily="50" charset="-128"/>
                <a:ea typeface="Meiryo UI" panose="020B0604030504040204" pitchFamily="50" charset="-128"/>
              </a:rPr>
              <a:t>最後の砦に当店へご来店ください</a:t>
            </a:r>
            <a:endParaRPr lang="en-US" altLang="ja-JP" sz="8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E54AABD0-02BD-4B61-D034-FC4A39846968}"/>
              </a:ext>
            </a:extLst>
          </p:cNvPr>
          <p:cNvSpPr/>
          <p:nvPr/>
        </p:nvSpPr>
        <p:spPr>
          <a:xfrm>
            <a:off x="0" y="0"/>
            <a:ext cx="32210375" cy="7395195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398649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 descr="カーテンのあるベッドルーム&#10;&#10;自動的に生成された説明">
            <a:extLst>
              <a:ext uri="{FF2B5EF4-FFF2-40B4-BE49-F238E27FC236}">
                <a16:creationId xmlns:a16="http://schemas.microsoft.com/office/drawing/2014/main" id="{9C41EB4F-4E06-5C36-D4EF-7DEDFBD93E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9103"/>
            <a:ext cx="11439305" cy="7467600"/>
          </a:xfrm>
          <a:prstGeom prst="rect">
            <a:avLst/>
          </a:prstGeom>
        </p:spPr>
      </p:pic>
      <p:pic>
        <p:nvPicPr>
          <p:cNvPr id="17" name="図 16" descr="テーブルの上に置かれている部屋&#10;&#10;低い精度で自動的に生成された説明">
            <a:extLst>
              <a:ext uri="{FF2B5EF4-FFF2-40B4-BE49-F238E27FC236}">
                <a16:creationId xmlns:a16="http://schemas.microsoft.com/office/drawing/2014/main" id="{06621BB1-43B1-C328-A26B-DA2957086A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7222" y="-29103"/>
            <a:ext cx="10933153" cy="7496703"/>
          </a:xfrm>
          <a:prstGeom prst="rect">
            <a:avLst/>
          </a:prstGeom>
        </p:spPr>
      </p:pic>
      <p:pic>
        <p:nvPicPr>
          <p:cNvPr id="19" name="図 18" descr="ベッドの上に座っている男性&#10;&#10;低い精度で自動的に生成された説明">
            <a:extLst>
              <a:ext uri="{FF2B5EF4-FFF2-40B4-BE49-F238E27FC236}">
                <a16:creationId xmlns:a16="http://schemas.microsoft.com/office/drawing/2014/main" id="{35ECF685-7556-FFA8-EC3A-EE32C40BCA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0422" y="-29103"/>
            <a:ext cx="9956800" cy="746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7918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図 12" descr="ベッドに横たえている女性たち&#10;&#10;低い精度で自動的に生成された説明">
            <a:extLst>
              <a:ext uri="{FF2B5EF4-FFF2-40B4-BE49-F238E27FC236}">
                <a16:creationId xmlns:a16="http://schemas.microsoft.com/office/drawing/2014/main" id="{067EA815-D728-03E8-7F03-B64B56EAE1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1753" y="0"/>
            <a:ext cx="11206867" cy="7467600"/>
          </a:xfrm>
          <a:prstGeom prst="rect">
            <a:avLst/>
          </a:prstGeom>
        </p:spPr>
      </p:pic>
      <p:pic>
        <p:nvPicPr>
          <p:cNvPr id="5" name="図 4" descr="カーテン, 屋内, 人, 女性 が含まれている画像&#10;&#10;自動的に生成された説明">
            <a:extLst>
              <a:ext uri="{FF2B5EF4-FFF2-40B4-BE49-F238E27FC236}">
                <a16:creationId xmlns:a16="http://schemas.microsoft.com/office/drawing/2014/main" id="{A2090DE3-C741-CB0F-24C8-B2B6606252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0501753" cy="7467600"/>
          </a:xfrm>
          <a:prstGeom prst="rect">
            <a:avLst/>
          </a:prstGeom>
        </p:spPr>
      </p:pic>
      <p:pic>
        <p:nvPicPr>
          <p:cNvPr id="7" name="図 6" descr="カーテンの前で歯を磨いている女性&#10;&#10;低い精度で自動的に生成された説明">
            <a:extLst>
              <a:ext uri="{FF2B5EF4-FFF2-40B4-BE49-F238E27FC236}">
                <a16:creationId xmlns:a16="http://schemas.microsoft.com/office/drawing/2014/main" id="{DC7B884C-6CBC-0635-9804-17C190BFCC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08620" y="0"/>
            <a:ext cx="10501755" cy="746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9457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97D8A62E-B385-523C-45EC-F81B1C25378C}"/>
              </a:ext>
            </a:extLst>
          </p:cNvPr>
          <p:cNvSpPr/>
          <p:nvPr/>
        </p:nvSpPr>
        <p:spPr>
          <a:xfrm>
            <a:off x="-1" y="0"/>
            <a:ext cx="32210375" cy="7467600"/>
          </a:xfrm>
          <a:prstGeom prst="rect">
            <a:avLst/>
          </a:prstGeom>
          <a:gradFill flip="none" rotWithShape="1">
            <a:gsLst>
              <a:gs pos="100000">
                <a:srgbClr val="FFE080"/>
              </a:gs>
              <a:gs pos="0">
                <a:srgbClr val="FFC000"/>
              </a:gs>
              <a:gs pos="5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1901AE7-ED58-E735-5F23-784801BA315C}"/>
              </a:ext>
            </a:extLst>
          </p:cNvPr>
          <p:cNvSpPr txBox="1"/>
          <p:nvPr/>
        </p:nvSpPr>
        <p:spPr>
          <a:xfrm>
            <a:off x="1762917" y="1033057"/>
            <a:ext cx="30464920" cy="54014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11500" b="1" dirty="0">
                <a:latin typeface="AR P明朝体L04" panose="02020300000000000000" pitchFamily="18" charset="-128"/>
                <a:ea typeface="AR P明朝体L04" panose="02020300000000000000" pitchFamily="18" charset="-128"/>
              </a:rPr>
              <a:t>女性はもちろん！男性の為にもなる</a:t>
            </a:r>
            <a:endParaRPr lang="en-US" altLang="ja-JP" sz="11500" b="1" dirty="0">
              <a:latin typeface="AR P明朝体L04" panose="02020300000000000000" pitchFamily="18" charset="-128"/>
              <a:ea typeface="AR P明朝体L04" panose="02020300000000000000" pitchFamily="18" charset="-128"/>
            </a:endParaRPr>
          </a:p>
          <a:p>
            <a:pPr algn="ctr"/>
            <a:r>
              <a:rPr lang="ja-JP" altLang="en-US" sz="11500" b="1" dirty="0">
                <a:latin typeface="AR P明朝体L04" panose="02020300000000000000" pitchFamily="18" charset="-128"/>
                <a:ea typeface="AR P明朝体L04" panose="02020300000000000000" pitchFamily="18" charset="-128"/>
              </a:rPr>
              <a:t>ダイエット</a:t>
            </a:r>
            <a:r>
              <a:rPr lang="en-US" altLang="ja-JP" sz="11500" b="1" dirty="0">
                <a:latin typeface="AR P明朝体L04" panose="02020300000000000000" pitchFamily="18" charset="-128"/>
                <a:ea typeface="AR P明朝体L04" panose="02020300000000000000" pitchFamily="18" charset="-128"/>
              </a:rPr>
              <a:t>/</a:t>
            </a:r>
            <a:r>
              <a:rPr lang="ja-JP" altLang="en-US" sz="11500" b="1" dirty="0">
                <a:latin typeface="AR P明朝体L04" panose="02020300000000000000" pitchFamily="18" charset="-128"/>
                <a:ea typeface="AR P明朝体L04" panose="02020300000000000000" pitchFamily="18" charset="-128"/>
              </a:rPr>
              <a:t>美肌</a:t>
            </a:r>
            <a:r>
              <a:rPr lang="en-US" altLang="ja-JP" sz="11500" b="1" dirty="0">
                <a:latin typeface="AR P明朝体L04" panose="02020300000000000000" pitchFamily="18" charset="-128"/>
                <a:ea typeface="AR P明朝体L04" panose="02020300000000000000" pitchFamily="18" charset="-128"/>
              </a:rPr>
              <a:t>/</a:t>
            </a:r>
            <a:r>
              <a:rPr lang="ja-JP" altLang="en-US" sz="11500" b="1" dirty="0">
                <a:latin typeface="AR P明朝体L04" panose="02020300000000000000" pitchFamily="18" charset="-128"/>
                <a:ea typeface="AR P明朝体L04" panose="02020300000000000000" pitchFamily="18" charset="-128"/>
              </a:rPr>
              <a:t>腸活</a:t>
            </a:r>
            <a:r>
              <a:rPr lang="en-US" altLang="ja-JP" sz="11500" b="1" dirty="0">
                <a:latin typeface="AR P明朝体L04" panose="02020300000000000000" pitchFamily="18" charset="-128"/>
                <a:ea typeface="AR P明朝体L04" panose="02020300000000000000" pitchFamily="18" charset="-128"/>
              </a:rPr>
              <a:t>/</a:t>
            </a:r>
            <a:r>
              <a:rPr lang="ja-JP" altLang="en-US" sz="11500" b="1" dirty="0">
                <a:latin typeface="AR P明朝体L04" panose="02020300000000000000" pitchFamily="18" charset="-128"/>
                <a:ea typeface="AR P明朝体L04" panose="02020300000000000000" pitchFamily="18" charset="-128"/>
              </a:rPr>
              <a:t>ファスティング等の</a:t>
            </a:r>
            <a:endParaRPr lang="en-US" altLang="ja-JP" sz="11500" b="1" dirty="0">
              <a:latin typeface="AR P明朝体L04" panose="02020300000000000000" pitchFamily="18" charset="-128"/>
              <a:ea typeface="AR P明朝体L04" panose="02020300000000000000" pitchFamily="18" charset="-128"/>
            </a:endParaRPr>
          </a:p>
          <a:p>
            <a:pPr algn="ctr"/>
            <a:r>
              <a:rPr lang="ja-JP" altLang="en-US" sz="11500" b="1" dirty="0">
                <a:latin typeface="AR P明朝体L04" panose="02020300000000000000" pitchFamily="18" charset="-128"/>
                <a:ea typeface="AR P明朝体L04" panose="02020300000000000000" pitchFamily="18" charset="-128"/>
              </a:rPr>
              <a:t>お役立ち情報発信♪</a:t>
            </a:r>
          </a:p>
        </p:txBody>
      </p:sp>
      <p:pic>
        <p:nvPicPr>
          <p:cNvPr id="4" name="図 3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2396AA4C-7DC0-CE69-635E-AEE66758BD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898" b="94853" l="9926" r="94396">
                        <a14:foregroundMark x1="41729" y1="4898" x2="45915" y2="18441"/>
                        <a14:foregroundMark x1="94396" y1="41429" x2="90142" y2="47976"/>
                        <a14:foregroundMark x1="52937" y1="90155" x2="49426" y2="948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3915" y="290676"/>
            <a:ext cx="4593912" cy="6886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8674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454</TotalTime>
  <Words>137</Words>
  <Application>Microsoft Office PowerPoint</Application>
  <PresentationFormat>ユーザー設定</PresentationFormat>
  <Paragraphs>20</Paragraphs>
  <Slides>10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10</vt:i4>
      </vt:variant>
    </vt:vector>
  </HeadingPairs>
  <TitlesOfParts>
    <vt:vector size="18" baseType="lpstr">
      <vt:lpstr>AR P丸ゴシック体E04</vt:lpstr>
      <vt:lpstr>AR P明朝体L04</vt:lpstr>
      <vt:lpstr>AR教科書体M04</vt:lpstr>
      <vt:lpstr>Meiryo UI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info@airriel.co.jp</dc:creator>
  <cp:lastModifiedBy>info@airriel.co.jp</cp:lastModifiedBy>
  <cp:revision>5</cp:revision>
  <dcterms:created xsi:type="dcterms:W3CDTF">2023-11-12T05:00:19Z</dcterms:created>
  <dcterms:modified xsi:type="dcterms:W3CDTF">2023-11-13T08:01:07Z</dcterms:modified>
</cp:coreProperties>
</file>