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62" r:id="rId3"/>
    <p:sldId id="258" r:id="rId4"/>
    <p:sldId id="261" r:id="rId5"/>
    <p:sldId id="259" r:id="rId6"/>
    <p:sldId id="267" r:id="rId7"/>
    <p:sldId id="257" r:id="rId8"/>
    <p:sldId id="264" r:id="rId9"/>
    <p:sldId id="266" r:id="rId10"/>
    <p:sldId id="260" r:id="rId11"/>
    <p:sldId id="263" r:id="rId12"/>
    <p:sldId id="256" r:id="rId13"/>
  </p:sldIdLst>
  <p:sldSz cx="32210375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351805"/>
    <a:srgbClr val="FF0066"/>
    <a:srgbClr val="FBA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9" autoAdjust="0"/>
    <p:restoredTop sz="94660"/>
  </p:normalViewPr>
  <p:slideViewPr>
    <p:cSldViewPr snapToGrid="0">
      <p:cViewPr varScale="1">
        <p:scale>
          <a:sx n="30" d="100"/>
          <a:sy n="30" d="100"/>
        </p:scale>
        <p:origin x="198" y="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★PC 旧CHARIS" userId="8d0432a074c04d28" providerId="LiveId" clId="{F119EA16-0A6E-4412-8FFA-17F2B80507AA}"/>
    <pc:docChg chg="undo redo custSel modSld sldOrd">
      <pc:chgData name="★PC 旧CHARIS" userId="8d0432a074c04d28" providerId="LiveId" clId="{F119EA16-0A6E-4412-8FFA-17F2B80507AA}" dt="2025-03-07T05:49:31.014" v="83"/>
      <pc:docMkLst>
        <pc:docMk/>
      </pc:docMkLst>
      <pc:sldChg chg="addSp modSp mod ord">
        <pc:chgData name="★PC 旧CHARIS" userId="8d0432a074c04d28" providerId="LiveId" clId="{F119EA16-0A6E-4412-8FFA-17F2B80507AA}" dt="2025-03-07T05:48:15.813" v="81"/>
        <pc:sldMkLst>
          <pc:docMk/>
          <pc:sldMk cId="2205945745" sldId="258"/>
        </pc:sldMkLst>
        <pc:spChg chg="add mod ord">
          <ac:chgData name="★PC 旧CHARIS" userId="8d0432a074c04d28" providerId="LiveId" clId="{F119EA16-0A6E-4412-8FFA-17F2B80507AA}" dt="2025-03-07T05:43:08.185" v="39" actId="14100"/>
          <ac:spMkLst>
            <pc:docMk/>
            <pc:sldMk cId="2205945745" sldId="258"/>
            <ac:spMk id="8" creationId="{A88C848E-9F43-AE94-D2EC-447C5EB9FB5F}"/>
          </ac:spMkLst>
        </pc:spChg>
        <pc:grpChg chg="mod">
          <ac:chgData name="★PC 旧CHARIS" userId="8d0432a074c04d28" providerId="LiveId" clId="{F119EA16-0A6E-4412-8FFA-17F2B80507AA}" dt="2025-03-07T05:46:53.585" v="76" actId="1076"/>
          <ac:grpSpMkLst>
            <pc:docMk/>
            <pc:sldMk cId="2205945745" sldId="258"/>
            <ac:grpSpMk id="2" creationId="{FC19A80C-21F6-C615-2DB0-AE6641388F78}"/>
          </ac:grpSpMkLst>
        </pc:grpChg>
        <pc:picChg chg="mod">
          <ac:chgData name="★PC 旧CHARIS" userId="8d0432a074c04d28" providerId="LiveId" clId="{F119EA16-0A6E-4412-8FFA-17F2B80507AA}" dt="2025-03-07T05:46:12.856" v="69" actId="1076"/>
          <ac:picMkLst>
            <pc:docMk/>
            <pc:sldMk cId="2205945745" sldId="258"/>
            <ac:picMk id="3" creationId="{58DD9B9B-12EA-C630-28C2-264DEEE3E049}"/>
          </ac:picMkLst>
        </pc:picChg>
        <pc:picChg chg="mod">
          <ac:chgData name="★PC 旧CHARIS" userId="8d0432a074c04d28" providerId="LiveId" clId="{F119EA16-0A6E-4412-8FFA-17F2B80507AA}" dt="2025-03-07T05:46:26.076" v="71" actId="1076"/>
          <ac:picMkLst>
            <pc:docMk/>
            <pc:sldMk cId="2205945745" sldId="258"/>
            <ac:picMk id="6" creationId="{A9A894CF-F63F-F5DB-8A06-8A4AF4EF1837}"/>
          </ac:picMkLst>
        </pc:picChg>
        <pc:picChg chg="mod ord">
          <ac:chgData name="★PC 旧CHARIS" userId="8d0432a074c04d28" providerId="LiveId" clId="{F119EA16-0A6E-4412-8FFA-17F2B80507AA}" dt="2025-03-07T05:47:24.351" v="79" actId="14100"/>
          <ac:picMkLst>
            <pc:docMk/>
            <pc:sldMk cId="2205945745" sldId="258"/>
            <ac:picMk id="11" creationId="{BD05581E-BA32-F749-F141-14EC5C66BB7D}"/>
          </ac:picMkLst>
        </pc:picChg>
        <pc:picChg chg="mod ord">
          <ac:chgData name="★PC 旧CHARIS" userId="8d0432a074c04d28" providerId="LiveId" clId="{F119EA16-0A6E-4412-8FFA-17F2B80507AA}" dt="2025-03-07T05:47:03.282" v="78" actId="166"/>
          <ac:picMkLst>
            <pc:docMk/>
            <pc:sldMk cId="2205945745" sldId="258"/>
            <ac:picMk id="13" creationId="{067EA815-D728-03E8-7F03-B64B56EAE1BD}"/>
          </ac:picMkLst>
        </pc:picChg>
      </pc:sldChg>
      <pc:sldChg chg="addSp delSp mod">
        <pc:chgData name="★PC 旧CHARIS" userId="8d0432a074c04d28" providerId="LiveId" clId="{F119EA16-0A6E-4412-8FFA-17F2B80507AA}" dt="2025-03-07T05:38:05.715" v="6" actId="21"/>
        <pc:sldMkLst>
          <pc:docMk/>
          <pc:sldMk cId="4131055430" sldId="259"/>
        </pc:sldMkLst>
      </pc:sldChg>
      <pc:sldChg chg="addSp modSp mod ord">
        <pc:chgData name="★PC 旧CHARIS" userId="8d0432a074c04d28" providerId="LiveId" clId="{F119EA16-0A6E-4412-8FFA-17F2B80507AA}" dt="2025-03-07T05:46:05.590" v="68" actId="1076"/>
        <pc:sldMkLst>
          <pc:docMk/>
          <pc:sldMk cId="3161471434" sldId="261"/>
        </pc:sldMkLst>
        <pc:spChg chg="mod">
          <ac:chgData name="★PC 旧CHARIS" userId="8d0432a074c04d28" providerId="LiveId" clId="{F119EA16-0A6E-4412-8FFA-17F2B80507AA}" dt="2025-03-07T05:44:38.500" v="53" actId="207"/>
          <ac:spMkLst>
            <pc:docMk/>
            <pc:sldMk cId="3161471434" sldId="261"/>
            <ac:spMk id="4" creationId="{1D6B40FE-353E-3BC6-504C-AB8BB52DFCFD}"/>
          </ac:spMkLst>
        </pc:spChg>
        <pc:spChg chg="add mod ord">
          <ac:chgData name="★PC 旧CHARIS" userId="8d0432a074c04d28" providerId="LiveId" clId="{F119EA16-0A6E-4412-8FFA-17F2B80507AA}" dt="2025-03-07T05:44:43.814" v="54" actId="167"/>
          <ac:spMkLst>
            <pc:docMk/>
            <pc:sldMk cId="3161471434" sldId="261"/>
            <ac:spMk id="5" creationId="{FD5AB627-10C0-B257-FEFB-DD771E5808FA}"/>
          </ac:spMkLst>
        </pc:spChg>
        <pc:grpChg chg="mod">
          <ac:chgData name="★PC 旧CHARIS" userId="8d0432a074c04d28" providerId="LiveId" clId="{F119EA16-0A6E-4412-8FFA-17F2B80507AA}" dt="2025-03-07T05:46:05.590" v="68" actId="1076"/>
          <ac:grpSpMkLst>
            <pc:docMk/>
            <pc:sldMk cId="3161471434" sldId="261"/>
            <ac:grpSpMk id="2" creationId="{D25F8D0D-884C-B72C-C5C1-5500377039C6}"/>
          </ac:grpSpMkLst>
        </pc:grpChg>
        <pc:picChg chg="mod">
          <ac:chgData name="★PC 旧CHARIS" userId="8d0432a074c04d28" providerId="LiveId" clId="{F119EA16-0A6E-4412-8FFA-17F2B80507AA}" dt="2025-03-07T05:43:27.454" v="41" actId="2085"/>
          <ac:picMkLst>
            <pc:docMk/>
            <pc:sldMk cId="3161471434" sldId="261"/>
            <ac:picMk id="8" creationId="{C7342B2D-110F-B137-C14A-79F7FD8C2605}"/>
          </ac:picMkLst>
        </pc:picChg>
        <pc:picChg chg="mod modCrop">
          <ac:chgData name="★PC 旧CHARIS" userId="8d0432a074c04d28" providerId="LiveId" clId="{F119EA16-0A6E-4412-8FFA-17F2B80507AA}" dt="2025-03-07T05:44:08.076" v="50" actId="1076"/>
          <ac:picMkLst>
            <pc:docMk/>
            <pc:sldMk cId="3161471434" sldId="261"/>
            <ac:picMk id="10" creationId="{8FF50B28-CA11-8EF7-E695-ECA4329DA5FF}"/>
          </ac:picMkLst>
        </pc:picChg>
        <pc:picChg chg="mod modCrop">
          <ac:chgData name="★PC 旧CHARIS" userId="8d0432a074c04d28" providerId="LiveId" clId="{F119EA16-0A6E-4412-8FFA-17F2B80507AA}" dt="2025-03-07T05:45:31.454" v="63" actId="18131"/>
          <ac:picMkLst>
            <pc:docMk/>
            <pc:sldMk cId="3161471434" sldId="261"/>
            <ac:picMk id="16" creationId="{C7347549-58ED-8900-12DB-74AEF531A628}"/>
          </ac:picMkLst>
        </pc:picChg>
        <pc:picChg chg="mod">
          <ac:chgData name="★PC 旧CHARIS" userId="8d0432a074c04d28" providerId="LiveId" clId="{F119EA16-0A6E-4412-8FFA-17F2B80507AA}" dt="2025-03-07T05:43:42.379" v="45" actId="1076"/>
          <ac:picMkLst>
            <pc:docMk/>
            <pc:sldMk cId="3161471434" sldId="261"/>
            <ac:picMk id="18" creationId="{BBBDE9ED-4BB1-DD75-F228-7187B883B651}"/>
          </ac:picMkLst>
        </pc:picChg>
      </pc:sldChg>
      <pc:sldChg chg="modSp mod ord">
        <pc:chgData name="★PC 旧CHARIS" userId="8d0432a074c04d28" providerId="LiveId" clId="{F119EA16-0A6E-4412-8FFA-17F2B80507AA}" dt="2025-03-07T05:49:31.014" v="83"/>
        <pc:sldMkLst>
          <pc:docMk/>
          <pc:sldMk cId="2139864903" sldId="262"/>
        </pc:sldMkLst>
        <pc:spChg chg="mod ord">
          <ac:chgData name="★PC 旧CHARIS" userId="8d0432a074c04d28" providerId="LiveId" clId="{F119EA16-0A6E-4412-8FFA-17F2B80507AA}" dt="2025-03-07T05:38:42.514" v="12" actId="14100"/>
          <ac:spMkLst>
            <pc:docMk/>
            <pc:sldMk cId="2139864903" sldId="262"/>
            <ac:spMk id="5" creationId="{04EBEF08-0EB6-A507-D8FF-FAB61274FACF}"/>
          </ac:spMkLst>
        </pc:spChg>
      </pc:sldChg>
    </pc:docChg>
  </pc:docChgLst>
  <pc:docChgLst>
    <pc:chgData name="★PC 旧CHARIS" userId="8d0432a074c04d28" providerId="LiveId" clId="{64F6B519-816C-4103-AA53-A24CE508FF4D}"/>
    <pc:docChg chg="undo custSel addSld modSld sldOrd">
      <pc:chgData name="★PC 旧CHARIS" userId="8d0432a074c04d28" providerId="LiveId" clId="{64F6B519-816C-4103-AA53-A24CE508FF4D}" dt="2025-03-14T16:33:12.538" v="444"/>
      <pc:docMkLst>
        <pc:docMk/>
      </pc:docMkLst>
      <pc:sldChg chg="modSp mod">
        <pc:chgData name="★PC 旧CHARIS" userId="8d0432a074c04d28" providerId="LiveId" clId="{64F6B519-816C-4103-AA53-A24CE508FF4D}" dt="2025-03-04T08:26:11.570" v="421" actId="1076"/>
        <pc:sldMkLst>
          <pc:docMk/>
          <pc:sldMk cId="962519214" sldId="257"/>
        </pc:sldMkLst>
        <pc:spChg chg="mod">
          <ac:chgData name="★PC 旧CHARIS" userId="8d0432a074c04d28" providerId="LiveId" clId="{64F6B519-816C-4103-AA53-A24CE508FF4D}" dt="2025-03-04T08:26:11.570" v="421" actId="1076"/>
          <ac:spMkLst>
            <pc:docMk/>
            <pc:sldMk cId="962519214" sldId="257"/>
            <ac:spMk id="3" creationId="{51901AE7-ED58-E735-5F23-784801BA315C}"/>
          </ac:spMkLst>
        </pc:spChg>
      </pc:sldChg>
      <pc:sldChg chg="addSp modSp mod">
        <pc:chgData name="★PC 旧CHARIS" userId="8d0432a074c04d28" providerId="LiveId" clId="{64F6B519-816C-4103-AA53-A24CE508FF4D}" dt="2025-03-03T11:26:30.516" v="103" actId="167"/>
        <pc:sldMkLst>
          <pc:docMk/>
          <pc:sldMk cId="2205945745" sldId="258"/>
        </pc:sldMkLst>
        <pc:spChg chg="add mod ord">
          <ac:chgData name="★PC 旧CHARIS" userId="8d0432a074c04d28" providerId="LiveId" clId="{64F6B519-816C-4103-AA53-A24CE508FF4D}" dt="2025-03-03T11:26:30.516" v="103" actId="167"/>
          <ac:spMkLst>
            <pc:docMk/>
            <pc:sldMk cId="2205945745" sldId="258"/>
            <ac:spMk id="4" creationId="{52D1FF11-F019-1983-5BF4-21164A1E8159}"/>
          </ac:spMkLst>
        </pc:spChg>
        <pc:grpChg chg="add mod">
          <ac:chgData name="★PC 旧CHARIS" userId="8d0432a074c04d28" providerId="LiveId" clId="{64F6B519-816C-4103-AA53-A24CE508FF4D}" dt="2025-03-03T11:23:00.467" v="79" actId="1076"/>
          <ac:grpSpMkLst>
            <pc:docMk/>
            <pc:sldMk cId="2205945745" sldId="258"/>
            <ac:grpSpMk id="2" creationId="{FC19A80C-21F6-C615-2DB0-AE6641388F78}"/>
          </ac:grpSpMkLst>
        </pc:grpChg>
        <pc:picChg chg="mod">
          <ac:chgData name="★PC 旧CHARIS" userId="8d0432a074c04d28" providerId="LiveId" clId="{64F6B519-816C-4103-AA53-A24CE508FF4D}" dt="2025-03-03T11:22:58.212" v="78" actId="164"/>
          <ac:picMkLst>
            <pc:docMk/>
            <pc:sldMk cId="2205945745" sldId="258"/>
            <ac:picMk id="3" creationId="{58DD9B9B-12EA-C630-28C2-264DEEE3E049}"/>
          </ac:picMkLst>
        </pc:picChg>
        <pc:picChg chg="mod">
          <ac:chgData name="★PC 旧CHARIS" userId="8d0432a074c04d28" providerId="LiveId" clId="{64F6B519-816C-4103-AA53-A24CE508FF4D}" dt="2025-03-03T11:22:58.212" v="78" actId="164"/>
          <ac:picMkLst>
            <pc:docMk/>
            <pc:sldMk cId="2205945745" sldId="258"/>
            <ac:picMk id="6" creationId="{A9A894CF-F63F-F5DB-8A06-8A4AF4EF1837}"/>
          </ac:picMkLst>
        </pc:picChg>
        <pc:picChg chg="mod">
          <ac:chgData name="★PC 旧CHARIS" userId="8d0432a074c04d28" providerId="LiveId" clId="{64F6B519-816C-4103-AA53-A24CE508FF4D}" dt="2025-03-03T11:22:58.212" v="78" actId="164"/>
          <ac:picMkLst>
            <pc:docMk/>
            <pc:sldMk cId="2205945745" sldId="258"/>
            <ac:picMk id="11" creationId="{BD05581E-BA32-F749-F141-14EC5C66BB7D}"/>
          </ac:picMkLst>
        </pc:picChg>
        <pc:picChg chg="mod">
          <ac:chgData name="★PC 旧CHARIS" userId="8d0432a074c04d28" providerId="LiveId" clId="{64F6B519-816C-4103-AA53-A24CE508FF4D}" dt="2025-03-03T11:22:58.212" v="78" actId="164"/>
          <ac:picMkLst>
            <pc:docMk/>
            <pc:sldMk cId="2205945745" sldId="258"/>
            <ac:picMk id="13" creationId="{067EA815-D728-03E8-7F03-B64B56EAE1BD}"/>
          </ac:picMkLst>
        </pc:picChg>
      </pc:sldChg>
      <pc:sldChg chg="addSp modSp mod setBg">
        <pc:chgData name="★PC 旧CHARIS" userId="8d0432a074c04d28" providerId="LiveId" clId="{64F6B519-816C-4103-AA53-A24CE508FF4D}" dt="2025-03-03T11:31:19.611" v="116" actId="113"/>
        <pc:sldMkLst>
          <pc:docMk/>
          <pc:sldMk cId="4131055430" sldId="259"/>
        </pc:sldMkLst>
        <pc:spChg chg="add mod ord">
          <ac:chgData name="★PC 旧CHARIS" userId="8d0432a074c04d28" providerId="LiveId" clId="{64F6B519-816C-4103-AA53-A24CE508FF4D}" dt="2025-03-03T09:48:05.351" v="25" actId="1076"/>
          <ac:spMkLst>
            <pc:docMk/>
            <pc:sldMk cId="4131055430" sldId="259"/>
            <ac:spMk id="2" creationId="{BC849648-9630-3FAA-7C2E-66E57020BDA8}"/>
          </ac:spMkLst>
        </pc:spChg>
        <pc:spChg chg="mod">
          <ac:chgData name="★PC 旧CHARIS" userId="8d0432a074c04d28" providerId="LiveId" clId="{64F6B519-816C-4103-AA53-A24CE508FF4D}" dt="2025-03-03T11:31:19.611" v="116" actId="113"/>
          <ac:spMkLst>
            <pc:docMk/>
            <pc:sldMk cId="4131055430" sldId="259"/>
            <ac:spMk id="3" creationId="{09CCCB25-914B-54B8-6C96-F23C1944CFCE}"/>
          </ac:spMkLst>
        </pc:spChg>
        <pc:spChg chg="mod">
          <ac:chgData name="★PC 旧CHARIS" userId="8d0432a074c04d28" providerId="LiveId" clId="{64F6B519-816C-4103-AA53-A24CE508FF4D}" dt="2025-03-03T09:47:52.781" v="22" actId="207"/>
          <ac:spMkLst>
            <pc:docMk/>
            <pc:sldMk cId="4131055430" sldId="259"/>
            <ac:spMk id="4" creationId="{BB06F1F4-43A3-D4C1-49F4-2C5018D0D3D0}"/>
          </ac:spMkLst>
        </pc:spChg>
        <pc:spChg chg="add mod">
          <ac:chgData name="★PC 旧CHARIS" userId="8d0432a074c04d28" providerId="LiveId" clId="{64F6B519-816C-4103-AA53-A24CE508FF4D}" dt="2025-03-03T11:27:30.238" v="114" actId="14100"/>
          <ac:spMkLst>
            <pc:docMk/>
            <pc:sldMk cId="4131055430" sldId="259"/>
            <ac:spMk id="5" creationId="{4E2243B9-410C-2687-44C1-EDFC782DB348}"/>
          </ac:spMkLst>
        </pc:spChg>
        <pc:spChg chg="mod">
          <ac:chgData name="★PC 旧CHARIS" userId="8d0432a074c04d28" providerId="LiveId" clId="{64F6B519-816C-4103-AA53-A24CE508FF4D}" dt="2025-03-03T09:47:50.086" v="21" actId="207"/>
          <ac:spMkLst>
            <pc:docMk/>
            <pc:sldMk cId="4131055430" sldId="259"/>
            <ac:spMk id="14" creationId="{D106A802-E8E5-63C2-BC79-C3EC295CFAA6}"/>
          </ac:spMkLst>
        </pc:spChg>
        <pc:picChg chg="mod">
          <ac:chgData name="★PC 旧CHARIS" userId="8d0432a074c04d28" providerId="LiveId" clId="{64F6B519-816C-4103-AA53-A24CE508FF4D}" dt="2025-03-03T09:48:54.148" v="39" actId="1076"/>
          <ac:picMkLst>
            <pc:docMk/>
            <pc:sldMk cId="4131055430" sldId="259"/>
            <ac:picMk id="7" creationId="{A20997A9-B66F-C2F8-0670-F148165DC8BD}"/>
          </ac:picMkLst>
        </pc:picChg>
        <pc:picChg chg="mod">
          <ac:chgData name="★PC 旧CHARIS" userId="8d0432a074c04d28" providerId="LiveId" clId="{64F6B519-816C-4103-AA53-A24CE508FF4D}" dt="2025-03-03T09:48:50.715" v="38" actId="1076"/>
          <ac:picMkLst>
            <pc:docMk/>
            <pc:sldMk cId="4131055430" sldId="259"/>
            <ac:picMk id="9" creationId="{9964B419-7B99-DC3E-E66F-EA5E18243F32}"/>
          </ac:picMkLst>
        </pc:picChg>
      </pc:sldChg>
      <pc:sldChg chg="addSp delSp modSp mod">
        <pc:chgData name="★PC 旧CHARIS" userId="8d0432a074c04d28" providerId="LiveId" clId="{64F6B519-816C-4103-AA53-A24CE508FF4D}" dt="2025-03-03T11:26:42.619" v="105" actId="14100"/>
        <pc:sldMkLst>
          <pc:docMk/>
          <pc:sldMk cId="3843867415" sldId="260"/>
        </pc:sldMkLst>
        <pc:spChg chg="mod topLvl">
          <ac:chgData name="★PC 旧CHARIS" userId="8d0432a074c04d28" providerId="LiveId" clId="{64F6B519-816C-4103-AA53-A24CE508FF4D}" dt="2025-03-03T11:21:31.491" v="70" actId="207"/>
          <ac:spMkLst>
            <pc:docMk/>
            <pc:sldMk cId="3843867415" sldId="260"/>
            <ac:spMk id="2" creationId="{97D8A62E-B385-523C-45EC-F81B1C25378C}"/>
          </ac:spMkLst>
        </pc:spChg>
        <pc:spChg chg="mod topLvl">
          <ac:chgData name="★PC 旧CHARIS" userId="8d0432a074c04d28" providerId="LiveId" clId="{64F6B519-816C-4103-AA53-A24CE508FF4D}" dt="2025-03-03T11:21:00.437" v="67" actId="164"/>
          <ac:spMkLst>
            <pc:docMk/>
            <pc:sldMk cId="3843867415" sldId="260"/>
            <ac:spMk id="3" creationId="{51901AE7-ED58-E735-5F23-784801BA315C}"/>
          </ac:spMkLst>
        </pc:spChg>
        <pc:spChg chg="add mod">
          <ac:chgData name="★PC 旧CHARIS" userId="8d0432a074c04d28" providerId="LiveId" clId="{64F6B519-816C-4103-AA53-A24CE508FF4D}" dt="2025-03-03T11:26:42.619" v="105" actId="14100"/>
          <ac:spMkLst>
            <pc:docMk/>
            <pc:sldMk cId="3843867415" sldId="260"/>
            <ac:spMk id="4" creationId="{702C917F-7861-5F30-F745-7F77711AD6CD}"/>
          </ac:spMkLst>
        </pc:spChg>
        <pc:grpChg chg="add mod">
          <ac:chgData name="★PC 旧CHARIS" userId="8d0432a074c04d28" providerId="LiveId" clId="{64F6B519-816C-4103-AA53-A24CE508FF4D}" dt="2025-03-03T11:21:08.950" v="69" actId="1076"/>
          <ac:grpSpMkLst>
            <pc:docMk/>
            <pc:sldMk cId="3843867415" sldId="260"/>
            <ac:grpSpMk id="7" creationId="{62E84190-AE67-7D59-32BE-B395CC342210}"/>
          </ac:grpSpMkLst>
        </pc:grpChg>
        <pc:picChg chg="mod topLvl">
          <ac:chgData name="★PC 旧CHARIS" userId="8d0432a074c04d28" providerId="LiveId" clId="{64F6B519-816C-4103-AA53-A24CE508FF4D}" dt="2025-03-03T11:21:00.437" v="67" actId="164"/>
          <ac:picMkLst>
            <pc:docMk/>
            <pc:sldMk cId="3843867415" sldId="260"/>
            <ac:picMk id="6" creationId="{D319EDD2-546B-F0B0-8DCF-BF3AF646AB0A}"/>
          </ac:picMkLst>
        </pc:picChg>
      </pc:sldChg>
      <pc:sldChg chg="addSp modSp mod">
        <pc:chgData name="★PC 旧CHARIS" userId="8d0432a074c04d28" providerId="LiveId" clId="{64F6B519-816C-4103-AA53-A24CE508FF4D}" dt="2025-03-03T11:26:52.558" v="106" actId="167"/>
        <pc:sldMkLst>
          <pc:docMk/>
          <pc:sldMk cId="3161471434" sldId="261"/>
        </pc:sldMkLst>
        <pc:spChg chg="add mod ord">
          <ac:chgData name="★PC 旧CHARIS" userId="8d0432a074c04d28" providerId="LiveId" clId="{64F6B519-816C-4103-AA53-A24CE508FF4D}" dt="2025-03-03T11:26:52.558" v="106" actId="167"/>
          <ac:spMkLst>
            <pc:docMk/>
            <pc:sldMk cId="3161471434" sldId="261"/>
            <ac:spMk id="4" creationId="{1D6B40FE-353E-3BC6-504C-AB8BB52DFCFD}"/>
          </ac:spMkLst>
        </pc:spChg>
        <pc:grpChg chg="add mod">
          <ac:chgData name="★PC 旧CHARIS" userId="8d0432a074c04d28" providerId="LiveId" clId="{64F6B519-816C-4103-AA53-A24CE508FF4D}" dt="2025-03-03T11:22:08.357" v="75" actId="1076"/>
          <ac:grpSpMkLst>
            <pc:docMk/>
            <pc:sldMk cId="3161471434" sldId="261"/>
            <ac:grpSpMk id="2" creationId="{D25F8D0D-884C-B72C-C5C1-5500377039C6}"/>
          </ac:grpSpMkLst>
        </pc:grpChg>
        <pc:picChg chg="mod">
          <ac:chgData name="★PC 旧CHARIS" userId="8d0432a074c04d28" providerId="LiveId" clId="{64F6B519-816C-4103-AA53-A24CE508FF4D}" dt="2025-03-03T11:22:03.692" v="74" actId="164"/>
          <ac:picMkLst>
            <pc:docMk/>
            <pc:sldMk cId="3161471434" sldId="261"/>
            <ac:picMk id="8" creationId="{C7342B2D-110F-B137-C14A-79F7FD8C2605}"/>
          </ac:picMkLst>
        </pc:picChg>
        <pc:picChg chg="mod">
          <ac:chgData name="★PC 旧CHARIS" userId="8d0432a074c04d28" providerId="LiveId" clId="{64F6B519-816C-4103-AA53-A24CE508FF4D}" dt="2025-03-03T11:22:03.692" v="74" actId="164"/>
          <ac:picMkLst>
            <pc:docMk/>
            <pc:sldMk cId="3161471434" sldId="261"/>
            <ac:picMk id="10" creationId="{8FF50B28-CA11-8EF7-E695-ECA4329DA5FF}"/>
          </ac:picMkLst>
        </pc:picChg>
        <pc:picChg chg="mod">
          <ac:chgData name="★PC 旧CHARIS" userId="8d0432a074c04d28" providerId="LiveId" clId="{64F6B519-816C-4103-AA53-A24CE508FF4D}" dt="2025-03-03T11:22:03.692" v="74" actId="164"/>
          <ac:picMkLst>
            <pc:docMk/>
            <pc:sldMk cId="3161471434" sldId="261"/>
            <ac:picMk id="16" creationId="{C7347549-58ED-8900-12DB-74AEF531A628}"/>
          </ac:picMkLst>
        </pc:picChg>
        <pc:picChg chg="mod">
          <ac:chgData name="★PC 旧CHARIS" userId="8d0432a074c04d28" providerId="LiveId" clId="{64F6B519-816C-4103-AA53-A24CE508FF4D}" dt="2025-03-03T11:22:03.692" v="74" actId="164"/>
          <ac:picMkLst>
            <pc:docMk/>
            <pc:sldMk cId="3161471434" sldId="261"/>
            <ac:picMk id="18" creationId="{BBBDE9ED-4BB1-DD75-F228-7187B883B651}"/>
          </ac:picMkLst>
        </pc:picChg>
      </pc:sldChg>
      <pc:sldChg chg="addSp delSp modSp mod setBg">
        <pc:chgData name="★PC 旧CHARIS" userId="8d0432a074c04d28" providerId="LiveId" clId="{64F6B519-816C-4103-AA53-A24CE508FF4D}" dt="2025-03-04T08:23:54.939" v="419" actId="1076"/>
        <pc:sldMkLst>
          <pc:docMk/>
          <pc:sldMk cId="2139864903" sldId="262"/>
        </pc:sldMkLst>
        <pc:spChg chg="mod">
          <ac:chgData name="★PC 旧CHARIS" userId="8d0432a074c04d28" providerId="LiveId" clId="{64F6B519-816C-4103-AA53-A24CE508FF4D}" dt="2025-03-04T08:10:28.798" v="153" actId="1076"/>
          <ac:spMkLst>
            <pc:docMk/>
            <pc:sldMk cId="2139864903" sldId="262"/>
            <ac:spMk id="3" creationId="{51901AE7-ED58-E735-5F23-784801BA315C}"/>
          </ac:spMkLst>
        </pc:spChg>
        <pc:spChg chg="add mod">
          <ac:chgData name="★PC 旧CHARIS" userId="8d0432a074c04d28" providerId="LiveId" clId="{64F6B519-816C-4103-AA53-A24CE508FF4D}" dt="2025-03-03T11:26:10.561" v="102" actId="14100"/>
          <ac:spMkLst>
            <pc:docMk/>
            <pc:sldMk cId="2139864903" sldId="262"/>
            <ac:spMk id="5" creationId="{04EBEF08-0EB6-A507-D8FF-FAB61274FACF}"/>
          </ac:spMkLst>
        </pc:spChg>
        <pc:spChg chg="mod ord">
          <ac:chgData name="★PC 旧CHARIS" userId="8d0432a074c04d28" providerId="LiveId" clId="{64F6B519-816C-4103-AA53-A24CE508FF4D}" dt="2025-03-04T08:23:33.657" v="418" actId="207"/>
          <ac:spMkLst>
            <pc:docMk/>
            <pc:sldMk cId="2139864903" sldId="262"/>
            <ac:spMk id="16" creationId="{E54AABD0-02BD-4B61-D034-FC4A39846968}"/>
          </ac:spMkLst>
        </pc:spChg>
        <pc:spChg chg="mod">
          <ac:chgData name="★PC 旧CHARIS" userId="8d0432a074c04d28" providerId="LiveId" clId="{64F6B519-816C-4103-AA53-A24CE508FF4D}" dt="2025-03-04T08:12:07.272" v="221" actId="1076"/>
          <ac:spMkLst>
            <pc:docMk/>
            <pc:sldMk cId="2139864903" sldId="262"/>
            <ac:spMk id="17" creationId="{1030D135-9FA7-5ADB-19FC-8F188F0316B5}"/>
          </ac:spMkLst>
        </pc:spChg>
        <pc:picChg chg="add mod">
          <ac:chgData name="★PC 旧CHARIS" userId="8d0432a074c04d28" providerId="LiveId" clId="{64F6B519-816C-4103-AA53-A24CE508FF4D}" dt="2025-03-04T08:23:54.939" v="419" actId="1076"/>
          <ac:picMkLst>
            <pc:docMk/>
            <pc:sldMk cId="2139864903" sldId="262"/>
            <ac:picMk id="6" creationId="{0E657365-A098-5EB5-C7ED-F81F68D94CA8}"/>
          </ac:picMkLst>
        </pc:picChg>
        <pc:picChg chg="mod">
          <ac:chgData name="★PC 旧CHARIS" userId="8d0432a074c04d28" providerId="LiveId" clId="{64F6B519-816C-4103-AA53-A24CE508FF4D}" dt="2025-03-03T11:24:16.528" v="86" actId="1076"/>
          <ac:picMkLst>
            <pc:docMk/>
            <pc:sldMk cId="2139864903" sldId="262"/>
            <ac:picMk id="15" creationId="{B0273E77-0CF1-A864-18E5-037908834F80}"/>
          </ac:picMkLst>
        </pc:picChg>
      </pc:sldChg>
      <pc:sldChg chg="addSp delSp modSp mod">
        <pc:chgData name="★PC 旧CHARIS" userId="8d0432a074c04d28" providerId="LiveId" clId="{64F6B519-816C-4103-AA53-A24CE508FF4D}" dt="2025-03-04T08:22:33.721" v="385" actId="1076"/>
        <pc:sldMkLst>
          <pc:docMk/>
          <pc:sldMk cId="280548813" sldId="263"/>
        </pc:sldMkLst>
        <pc:spChg chg="add mod">
          <ac:chgData name="★PC 旧CHARIS" userId="8d0432a074c04d28" providerId="LiveId" clId="{64F6B519-816C-4103-AA53-A24CE508FF4D}" dt="2025-03-04T08:16:52.264" v="251" actId="14100"/>
          <ac:spMkLst>
            <pc:docMk/>
            <pc:sldMk cId="280548813" sldId="263"/>
            <ac:spMk id="3" creationId="{D712FE8C-3A82-E949-2A8D-901A520B630B}"/>
          </ac:spMkLst>
        </pc:spChg>
        <pc:spChg chg="add mod">
          <ac:chgData name="★PC 旧CHARIS" userId="8d0432a074c04d28" providerId="LiveId" clId="{64F6B519-816C-4103-AA53-A24CE508FF4D}" dt="2025-03-04T08:21:26.074" v="365" actId="164"/>
          <ac:spMkLst>
            <pc:docMk/>
            <pc:sldMk cId="280548813" sldId="263"/>
            <ac:spMk id="4" creationId="{C868BF10-3C25-8E16-B60C-3C361E7858F9}"/>
          </ac:spMkLst>
        </pc:spChg>
        <pc:spChg chg="add mod">
          <ac:chgData name="★PC 旧CHARIS" userId="8d0432a074c04d28" providerId="LiveId" clId="{64F6B519-816C-4103-AA53-A24CE508FF4D}" dt="2025-03-04T08:21:26.074" v="365" actId="164"/>
          <ac:spMkLst>
            <pc:docMk/>
            <pc:sldMk cId="280548813" sldId="263"/>
            <ac:spMk id="5" creationId="{8B01DCE4-213A-8D0A-C7E2-14B3295F1EEE}"/>
          </ac:spMkLst>
        </pc:spChg>
        <pc:spChg chg="add mod">
          <ac:chgData name="★PC 旧CHARIS" userId="8d0432a074c04d28" providerId="LiveId" clId="{64F6B519-816C-4103-AA53-A24CE508FF4D}" dt="2025-03-04T08:21:26.074" v="365" actId="164"/>
          <ac:spMkLst>
            <pc:docMk/>
            <pc:sldMk cId="280548813" sldId="263"/>
            <ac:spMk id="7" creationId="{4E3567B6-BF9A-3FD6-B6E3-5A39E410BCBB}"/>
          </ac:spMkLst>
        </pc:spChg>
        <pc:spChg chg="mod">
          <ac:chgData name="★PC 旧CHARIS" userId="8d0432a074c04d28" providerId="LiveId" clId="{64F6B519-816C-4103-AA53-A24CE508FF4D}" dt="2025-03-04T08:22:31.431" v="384" actId="1076"/>
          <ac:spMkLst>
            <pc:docMk/>
            <pc:sldMk cId="280548813" sldId="263"/>
            <ac:spMk id="11" creationId="{1E3D7E4D-D4E2-A156-1891-31BF857A4323}"/>
          </ac:spMkLst>
        </pc:spChg>
        <pc:grpChg chg="add mod">
          <ac:chgData name="★PC 旧CHARIS" userId="8d0432a074c04d28" providerId="LiveId" clId="{64F6B519-816C-4103-AA53-A24CE508FF4D}" dt="2025-03-04T08:21:26.074" v="365" actId="164"/>
          <ac:grpSpMkLst>
            <pc:docMk/>
            <pc:sldMk cId="280548813" sldId="263"/>
            <ac:grpSpMk id="8" creationId="{7309E44B-34FE-74A3-AE2F-50A007BF9428}"/>
          </ac:grpSpMkLst>
        </pc:grpChg>
        <pc:picChg chg="mod">
          <ac:chgData name="★PC 旧CHARIS" userId="8d0432a074c04d28" providerId="LiveId" clId="{64F6B519-816C-4103-AA53-A24CE508FF4D}" dt="2025-03-04T08:22:33.721" v="385" actId="1076"/>
          <ac:picMkLst>
            <pc:docMk/>
            <pc:sldMk cId="280548813" sldId="263"/>
            <ac:picMk id="6" creationId="{E881E43F-2E3E-5458-AC76-900552D425EF}"/>
          </ac:picMkLst>
        </pc:picChg>
        <pc:picChg chg="mod">
          <ac:chgData name="★PC 旧CHARIS" userId="8d0432a074c04d28" providerId="LiveId" clId="{64F6B519-816C-4103-AA53-A24CE508FF4D}" dt="2025-03-04T08:16:54.710" v="252" actId="1076"/>
          <ac:picMkLst>
            <pc:docMk/>
            <pc:sldMk cId="280548813" sldId="263"/>
            <ac:picMk id="10" creationId="{46B0EE9B-34F7-ACDA-BDED-A54981C44DA3}"/>
          </ac:picMkLst>
        </pc:picChg>
      </pc:sldChg>
      <pc:sldChg chg="addSp modSp mod">
        <pc:chgData name="★PC 旧CHARIS" userId="8d0432a074c04d28" providerId="LiveId" clId="{64F6B519-816C-4103-AA53-A24CE508FF4D}" dt="2025-03-04T08:12:54.048" v="237" actId="6549"/>
        <pc:sldMkLst>
          <pc:docMk/>
          <pc:sldMk cId="948448304" sldId="264"/>
        </pc:sldMkLst>
        <pc:spChg chg="mod">
          <ac:chgData name="★PC 旧CHARIS" userId="8d0432a074c04d28" providerId="LiveId" clId="{64F6B519-816C-4103-AA53-A24CE508FF4D}" dt="2025-03-03T11:18:44.146" v="49" actId="2085"/>
          <ac:spMkLst>
            <pc:docMk/>
            <pc:sldMk cId="948448304" sldId="264"/>
            <ac:spMk id="2" creationId="{2B0A2812-C304-03A4-5723-0073B8F16DF9}"/>
          </ac:spMkLst>
        </pc:spChg>
        <pc:spChg chg="mod">
          <ac:chgData name="★PC 旧CHARIS" userId="8d0432a074c04d28" providerId="LiveId" clId="{64F6B519-816C-4103-AA53-A24CE508FF4D}" dt="2025-03-04T08:12:54.048" v="237" actId="6549"/>
          <ac:spMkLst>
            <pc:docMk/>
            <pc:sldMk cId="948448304" sldId="264"/>
            <ac:spMk id="3" creationId="{51901AE7-ED58-E735-5F23-784801BA315C}"/>
          </ac:spMkLst>
        </pc:spChg>
        <pc:spChg chg="add mod">
          <ac:chgData name="★PC 旧CHARIS" userId="8d0432a074c04d28" providerId="LiveId" clId="{64F6B519-816C-4103-AA53-A24CE508FF4D}" dt="2025-03-03T11:27:09.381" v="110" actId="14100"/>
          <ac:spMkLst>
            <pc:docMk/>
            <pc:sldMk cId="948448304" sldId="264"/>
            <ac:spMk id="4" creationId="{02073225-525D-BDC5-2581-61E267770498}"/>
          </ac:spMkLst>
        </pc:spChg>
        <pc:grpChg chg="add mod">
          <ac:chgData name="★PC 旧CHARIS" userId="8d0432a074c04d28" providerId="LiveId" clId="{64F6B519-816C-4103-AA53-A24CE508FF4D}" dt="2025-03-03T11:23:08.253" v="80" actId="1076"/>
          <ac:grpSpMkLst>
            <pc:docMk/>
            <pc:sldMk cId="948448304" sldId="264"/>
            <ac:grpSpMk id="5" creationId="{ABD5DD27-61F3-0449-64FF-AF946470C9CD}"/>
          </ac:grpSpMkLst>
        </pc:grpChg>
        <pc:picChg chg="mod">
          <ac:chgData name="★PC 旧CHARIS" userId="8d0432a074c04d28" providerId="LiveId" clId="{64F6B519-816C-4103-AA53-A24CE508FF4D}" dt="2025-03-03T11:18:35.712" v="47" actId="164"/>
          <ac:picMkLst>
            <pc:docMk/>
            <pc:sldMk cId="948448304" sldId="264"/>
            <ac:picMk id="6" creationId="{28007D12-CE49-D4EB-CE0C-DAFB717A9E8B}"/>
          </ac:picMkLst>
        </pc:picChg>
        <pc:picChg chg="mod">
          <ac:chgData name="★PC 旧CHARIS" userId="8d0432a074c04d28" providerId="LiveId" clId="{64F6B519-816C-4103-AA53-A24CE508FF4D}" dt="2025-03-03T11:18:35.712" v="47" actId="164"/>
          <ac:picMkLst>
            <pc:docMk/>
            <pc:sldMk cId="948448304" sldId="264"/>
            <ac:picMk id="7" creationId="{B10B4FAC-5086-8400-6E9B-54FBE279F5BC}"/>
          </ac:picMkLst>
        </pc:picChg>
      </pc:sldChg>
      <pc:sldChg chg="addSp modSp mod">
        <pc:chgData name="★PC 旧CHARIS" userId="8d0432a074c04d28" providerId="LiveId" clId="{64F6B519-816C-4103-AA53-A24CE508FF4D}" dt="2025-03-03T11:26:59.822" v="108" actId="14100"/>
        <pc:sldMkLst>
          <pc:docMk/>
          <pc:sldMk cId="1341564668" sldId="266"/>
        </pc:sldMkLst>
        <pc:spChg chg="mod">
          <ac:chgData name="★PC 旧CHARIS" userId="8d0432a074c04d28" providerId="LiveId" clId="{64F6B519-816C-4103-AA53-A24CE508FF4D}" dt="2025-03-03T11:19:16.772" v="53" actId="2085"/>
          <ac:spMkLst>
            <pc:docMk/>
            <pc:sldMk cId="1341564668" sldId="266"/>
            <ac:spMk id="2" creationId="{C51D15DA-CF0A-3874-833C-312EB0778A7D}"/>
          </ac:spMkLst>
        </pc:spChg>
        <pc:spChg chg="mod">
          <ac:chgData name="★PC 旧CHARIS" userId="8d0432a074c04d28" providerId="LiveId" clId="{64F6B519-816C-4103-AA53-A24CE508FF4D}" dt="2025-03-03T11:19:16.772" v="53" actId="2085"/>
          <ac:spMkLst>
            <pc:docMk/>
            <pc:sldMk cId="1341564668" sldId="266"/>
            <ac:spMk id="3" creationId="{93AFD386-9B0A-A2C5-43BE-14A16030B4A2}"/>
          </ac:spMkLst>
        </pc:spChg>
        <pc:spChg chg="add mod">
          <ac:chgData name="★PC 旧CHARIS" userId="8d0432a074c04d28" providerId="LiveId" clId="{64F6B519-816C-4103-AA53-A24CE508FF4D}" dt="2025-03-03T11:26:59.822" v="108" actId="14100"/>
          <ac:spMkLst>
            <pc:docMk/>
            <pc:sldMk cId="1341564668" sldId="266"/>
            <ac:spMk id="5" creationId="{91A28821-9F77-B7A7-4EDE-F442A04CE37A}"/>
          </ac:spMkLst>
        </pc:spChg>
        <pc:grpChg chg="add mod">
          <ac:chgData name="★PC 旧CHARIS" userId="8d0432a074c04d28" providerId="LiveId" clId="{64F6B519-816C-4103-AA53-A24CE508FF4D}" dt="2025-03-03T11:19:35.673" v="55" actId="1076"/>
          <ac:grpSpMkLst>
            <pc:docMk/>
            <pc:sldMk cId="1341564668" sldId="266"/>
            <ac:grpSpMk id="4" creationId="{6B81215B-1F22-8B20-80DD-60B3C9D95B36}"/>
          </ac:grpSpMkLst>
        </pc:grpChg>
        <pc:picChg chg="mod">
          <ac:chgData name="★PC 旧CHARIS" userId="8d0432a074c04d28" providerId="LiveId" clId="{64F6B519-816C-4103-AA53-A24CE508FF4D}" dt="2025-03-03T11:19:16.772" v="53" actId="2085"/>
          <ac:picMkLst>
            <pc:docMk/>
            <pc:sldMk cId="1341564668" sldId="266"/>
            <ac:picMk id="12" creationId="{9F180440-F837-DA17-2C7E-D257EFD14D29}"/>
          </ac:picMkLst>
        </pc:picChg>
      </pc:sldChg>
      <pc:sldChg chg="addSp modSp mod">
        <pc:chgData name="★PC 旧CHARIS" userId="8d0432a074c04d28" providerId="LiveId" clId="{64F6B519-816C-4103-AA53-A24CE508FF4D}" dt="2025-03-03T11:27:19.744" v="112" actId="14100"/>
        <pc:sldMkLst>
          <pc:docMk/>
          <pc:sldMk cId="1418170814" sldId="267"/>
        </pc:sldMkLst>
        <pc:spChg chg="mod">
          <ac:chgData name="★PC 旧CHARIS" userId="8d0432a074c04d28" providerId="LiveId" clId="{64F6B519-816C-4103-AA53-A24CE508FF4D}" dt="2025-03-03T09:49:22.648" v="43" actId="1076"/>
          <ac:spMkLst>
            <pc:docMk/>
            <pc:sldMk cId="1418170814" sldId="267"/>
            <ac:spMk id="2" creationId="{11465E63-D705-D859-700F-8903DCAFBC74}"/>
          </ac:spMkLst>
        </pc:spChg>
        <pc:spChg chg="mod">
          <ac:chgData name="★PC 旧CHARIS" userId="8d0432a074c04d28" providerId="LiveId" clId="{64F6B519-816C-4103-AA53-A24CE508FF4D}" dt="2025-03-03T09:49:22.648" v="43" actId="1076"/>
          <ac:spMkLst>
            <pc:docMk/>
            <pc:sldMk cId="1418170814" sldId="267"/>
            <ac:spMk id="3" creationId="{F8944D9E-B8A7-2641-CCF3-CBE0C129CB8C}"/>
          </ac:spMkLst>
        </pc:spChg>
        <pc:spChg chg="add mod">
          <ac:chgData name="★PC 旧CHARIS" userId="8d0432a074c04d28" providerId="LiveId" clId="{64F6B519-816C-4103-AA53-A24CE508FF4D}" dt="2025-03-03T11:27:19.744" v="112" actId="14100"/>
          <ac:spMkLst>
            <pc:docMk/>
            <pc:sldMk cId="1418170814" sldId="267"/>
            <ac:spMk id="4" creationId="{090D5A4E-B042-6AFE-4A64-169308A1173C}"/>
          </ac:spMkLst>
        </pc:spChg>
        <pc:picChg chg="mod">
          <ac:chgData name="★PC 旧CHARIS" userId="8d0432a074c04d28" providerId="LiveId" clId="{64F6B519-816C-4103-AA53-A24CE508FF4D}" dt="2025-03-03T09:49:22.648" v="43" actId="1076"/>
          <ac:picMkLst>
            <pc:docMk/>
            <pc:sldMk cId="1418170814" sldId="267"/>
            <ac:picMk id="5" creationId="{07FB64B4-5AB8-7EE6-BE6D-2F66D16DFB4D}"/>
          </ac:picMkLst>
        </pc:picChg>
      </pc:sldChg>
      <pc:sldChg chg="addSp delSp modSp new mod ord">
        <pc:chgData name="★PC 旧CHARIS" userId="8d0432a074c04d28" providerId="LiveId" clId="{64F6B519-816C-4103-AA53-A24CE508FF4D}" dt="2025-03-14T16:33:12.538" v="444"/>
        <pc:sldMkLst>
          <pc:docMk/>
          <pc:sldMk cId="2056619854" sldId="268"/>
        </pc:sldMkLst>
        <pc:spChg chg="del">
          <ac:chgData name="★PC 旧CHARIS" userId="8d0432a074c04d28" providerId="LiveId" clId="{64F6B519-816C-4103-AA53-A24CE508FF4D}" dt="2025-03-14T16:31:19.316" v="425" actId="21"/>
          <ac:spMkLst>
            <pc:docMk/>
            <pc:sldMk cId="2056619854" sldId="268"/>
            <ac:spMk id="2" creationId="{B53A566F-35B5-0173-257B-79CF26BDADE7}"/>
          </ac:spMkLst>
        </pc:spChg>
        <pc:spChg chg="del">
          <ac:chgData name="★PC 旧CHARIS" userId="8d0432a074c04d28" providerId="LiveId" clId="{64F6B519-816C-4103-AA53-A24CE508FF4D}" dt="2025-03-14T16:31:21.530" v="426" actId="21"/>
          <ac:spMkLst>
            <pc:docMk/>
            <pc:sldMk cId="2056619854" sldId="268"/>
            <ac:spMk id="3" creationId="{681890F0-9831-750E-5F62-79D5C1D7AC95}"/>
          </ac:spMkLst>
        </pc:spChg>
        <pc:picChg chg="add mod">
          <ac:chgData name="★PC 旧CHARIS" userId="8d0432a074c04d28" providerId="LiveId" clId="{64F6B519-816C-4103-AA53-A24CE508FF4D}" dt="2025-03-14T16:33:03.473" v="442" actId="1076"/>
          <ac:picMkLst>
            <pc:docMk/>
            <pc:sldMk cId="2056619854" sldId="268"/>
            <ac:picMk id="5" creationId="{7CB3C9FB-CCDB-0440-FE99-812BD2463B41}"/>
          </ac:picMkLst>
        </pc:picChg>
        <pc:picChg chg="add mod">
          <ac:chgData name="★PC 旧CHARIS" userId="8d0432a074c04d28" providerId="LiveId" clId="{64F6B519-816C-4103-AA53-A24CE508FF4D}" dt="2025-03-14T16:33:12.538" v="444"/>
          <ac:picMkLst>
            <pc:docMk/>
            <pc:sldMk cId="2056619854" sldId="268"/>
            <ac:picMk id="7" creationId="{BBD52414-5E89-05F0-B66E-7A94CD66CE47}"/>
          </ac:picMkLst>
        </pc:picChg>
      </pc:sldChg>
    </pc:docChg>
  </pc:docChgLst>
  <pc:docChgLst>
    <pc:chgData name="★PC 旧CHARIS" userId="8d0432a074c04d28" providerId="LiveId" clId="{07842F31-7DC1-4207-9D89-11C1168615F7}"/>
    <pc:docChg chg="undo custSel addSld modSld sldOrd">
      <pc:chgData name="★PC 旧CHARIS" userId="8d0432a074c04d28" providerId="LiveId" clId="{07842F31-7DC1-4207-9D89-11C1168615F7}" dt="2025-02-09T07:42:08.559" v="391" actId="1076"/>
      <pc:docMkLst>
        <pc:docMk/>
      </pc:docMkLst>
      <pc:sldChg chg="modSp mod ord">
        <pc:chgData name="★PC 旧CHARIS" userId="8d0432a074c04d28" providerId="LiveId" clId="{07842F31-7DC1-4207-9D89-11C1168615F7}" dt="2025-02-09T07:42:08.559" v="391" actId="1076"/>
        <pc:sldMkLst>
          <pc:docMk/>
          <pc:sldMk cId="962519214" sldId="257"/>
        </pc:sldMkLst>
        <pc:spChg chg="mod">
          <ac:chgData name="★PC 旧CHARIS" userId="8d0432a074c04d28" providerId="LiveId" clId="{07842F31-7DC1-4207-9D89-11C1168615F7}" dt="2025-02-09T07:42:08.559" v="391" actId="1076"/>
          <ac:spMkLst>
            <pc:docMk/>
            <pc:sldMk cId="962519214" sldId="257"/>
            <ac:spMk id="3" creationId="{51901AE7-ED58-E735-5F23-784801BA315C}"/>
          </ac:spMkLst>
        </pc:spChg>
      </pc:sldChg>
      <pc:sldChg chg="addSp delSp modSp mod ord">
        <pc:chgData name="★PC 旧CHARIS" userId="8d0432a074c04d28" providerId="LiveId" clId="{07842F31-7DC1-4207-9D89-11C1168615F7}" dt="2025-02-09T07:41:53.539" v="389"/>
        <pc:sldMkLst>
          <pc:docMk/>
          <pc:sldMk cId="2205945745" sldId="258"/>
        </pc:sldMkLst>
        <pc:picChg chg="add mod">
          <ac:chgData name="★PC 旧CHARIS" userId="8d0432a074c04d28" providerId="LiveId" clId="{07842F31-7DC1-4207-9D89-11C1168615F7}" dt="2025-02-09T07:28:30.704" v="375" actId="1440"/>
          <ac:picMkLst>
            <pc:docMk/>
            <pc:sldMk cId="2205945745" sldId="258"/>
            <ac:picMk id="3" creationId="{58DD9B9B-12EA-C630-28C2-264DEEE3E049}"/>
          </ac:picMkLst>
        </pc:picChg>
        <pc:picChg chg="mod">
          <ac:chgData name="★PC 旧CHARIS" userId="8d0432a074c04d28" providerId="LiveId" clId="{07842F31-7DC1-4207-9D89-11C1168615F7}" dt="2025-02-09T07:10:24.665" v="170" actId="1076"/>
          <ac:picMkLst>
            <pc:docMk/>
            <pc:sldMk cId="2205945745" sldId="258"/>
            <ac:picMk id="5" creationId="{A2090DE3-C741-CB0F-24C8-B2B660625216}"/>
          </ac:picMkLst>
        </pc:picChg>
        <pc:picChg chg="add mod">
          <ac:chgData name="★PC 旧CHARIS" userId="8d0432a074c04d28" providerId="LiveId" clId="{07842F31-7DC1-4207-9D89-11C1168615F7}" dt="2025-02-09T07:28:36.016" v="378" actId="1440"/>
          <ac:picMkLst>
            <pc:docMk/>
            <pc:sldMk cId="2205945745" sldId="258"/>
            <ac:picMk id="6" creationId="{A9A894CF-F63F-F5DB-8A06-8A4AF4EF1837}"/>
          </ac:picMkLst>
        </pc:picChg>
        <pc:picChg chg="mod">
          <ac:chgData name="★PC 旧CHARIS" userId="8d0432a074c04d28" providerId="LiveId" clId="{07842F31-7DC1-4207-9D89-11C1168615F7}" dt="2025-02-09T07:10:27.876" v="171" actId="1076"/>
          <ac:picMkLst>
            <pc:docMk/>
            <pc:sldMk cId="2205945745" sldId="258"/>
            <ac:picMk id="7" creationId="{DC7B884C-6CBC-0635-9804-17C190BFCCAB}"/>
          </ac:picMkLst>
        </pc:picChg>
        <pc:picChg chg="add mod">
          <ac:chgData name="★PC 旧CHARIS" userId="8d0432a074c04d28" providerId="LiveId" clId="{07842F31-7DC1-4207-9D89-11C1168615F7}" dt="2025-02-09T07:28:34.195" v="377" actId="1440"/>
          <ac:picMkLst>
            <pc:docMk/>
            <pc:sldMk cId="2205945745" sldId="258"/>
            <ac:picMk id="11" creationId="{BD05581E-BA32-F749-F141-14EC5C66BB7D}"/>
          </ac:picMkLst>
        </pc:picChg>
        <pc:picChg chg="mod">
          <ac:chgData name="★PC 旧CHARIS" userId="8d0432a074c04d28" providerId="LiveId" clId="{07842F31-7DC1-4207-9D89-11C1168615F7}" dt="2025-02-09T07:28:32.520" v="376" actId="1440"/>
          <ac:picMkLst>
            <pc:docMk/>
            <pc:sldMk cId="2205945745" sldId="258"/>
            <ac:picMk id="13" creationId="{067EA815-D728-03E8-7F03-B64B56EAE1BD}"/>
          </ac:picMkLst>
        </pc:picChg>
      </pc:sldChg>
      <pc:sldChg chg="addSp delSp modSp mod ord">
        <pc:chgData name="★PC 旧CHARIS" userId="8d0432a074c04d28" providerId="LiveId" clId="{07842F31-7DC1-4207-9D89-11C1168615F7}" dt="2025-02-09T07:41:24.776" v="387"/>
        <pc:sldMkLst>
          <pc:docMk/>
          <pc:sldMk cId="3843867415" sldId="260"/>
        </pc:sldMkLst>
        <pc:spChg chg="mod">
          <ac:chgData name="★PC 旧CHARIS" userId="8d0432a074c04d28" providerId="LiveId" clId="{07842F31-7DC1-4207-9D89-11C1168615F7}" dt="2025-02-09T07:25:43.075" v="358" actId="1076"/>
          <ac:spMkLst>
            <pc:docMk/>
            <pc:sldMk cId="3843867415" sldId="260"/>
            <ac:spMk id="3" creationId="{51901AE7-ED58-E735-5F23-784801BA315C}"/>
          </ac:spMkLst>
        </pc:spChg>
        <pc:picChg chg="add mod">
          <ac:chgData name="★PC 旧CHARIS" userId="8d0432a074c04d28" providerId="LiveId" clId="{07842F31-7DC1-4207-9D89-11C1168615F7}" dt="2025-02-09T07:25:20.306" v="352" actId="1076"/>
          <ac:picMkLst>
            <pc:docMk/>
            <pc:sldMk cId="3843867415" sldId="260"/>
            <ac:picMk id="6" creationId="{D319EDD2-546B-F0B0-8DCF-BF3AF646AB0A}"/>
          </ac:picMkLst>
        </pc:picChg>
      </pc:sldChg>
      <pc:sldChg chg="addSp delSp modSp mod ord">
        <pc:chgData name="★PC 旧CHARIS" userId="8d0432a074c04d28" providerId="LiveId" clId="{07842F31-7DC1-4207-9D89-11C1168615F7}" dt="2025-02-09T07:40:45.285" v="385"/>
        <pc:sldMkLst>
          <pc:docMk/>
          <pc:sldMk cId="3161471434" sldId="261"/>
        </pc:sldMkLst>
        <pc:spChg chg="mod">
          <ac:chgData name="★PC 旧CHARIS" userId="8d0432a074c04d28" providerId="LiveId" clId="{07842F31-7DC1-4207-9D89-11C1168615F7}" dt="2025-02-09T07:06:17.210" v="136" actId="1076"/>
          <ac:spMkLst>
            <pc:docMk/>
            <pc:sldMk cId="3161471434" sldId="261"/>
            <ac:spMk id="3" creationId="{51901AE7-ED58-E735-5F23-784801BA315C}"/>
          </ac:spMkLst>
        </pc:spChg>
        <pc:picChg chg="add mod">
          <ac:chgData name="★PC 旧CHARIS" userId="8d0432a074c04d28" providerId="LiveId" clId="{07842F31-7DC1-4207-9D89-11C1168615F7}" dt="2025-02-09T07:06:01.042" v="131" actId="1440"/>
          <ac:picMkLst>
            <pc:docMk/>
            <pc:sldMk cId="3161471434" sldId="261"/>
            <ac:picMk id="8" creationId="{C7342B2D-110F-B137-C14A-79F7FD8C2605}"/>
          </ac:picMkLst>
        </pc:picChg>
        <pc:picChg chg="add mod modCrop">
          <ac:chgData name="★PC 旧CHARIS" userId="8d0432a074c04d28" providerId="LiveId" clId="{07842F31-7DC1-4207-9D89-11C1168615F7}" dt="2025-02-09T07:07:20.707" v="148" actId="1076"/>
          <ac:picMkLst>
            <pc:docMk/>
            <pc:sldMk cId="3161471434" sldId="261"/>
            <ac:picMk id="10" creationId="{8FF50B28-CA11-8EF7-E695-ECA4329DA5FF}"/>
          </ac:picMkLst>
        </pc:picChg>
        <pc:picChg chg="add mod">
          <ac:chgData name="★PC 旧CHARIS" userId="8d0432a074c04d28" providerId="LiveId" clId="{07842F31-7DC1-4207-9D89-11C1168615F7}" dt="2025-02-09T07:08:14.274" v="156" actId="1076"/>
          <ac:picMkLst>
            <pc:docMk/>
            <pc:sldMk cId="3161471434" sldId="261"/>
            <ac:picMk id="16" creationId="{C7347549-58ED-8900-12DB-74AEF531A628}"/>
          </ac:picMkLst>
        </pc:picChg>
        <pc:picChg chg="add mod">
          <ac:chgData name="★PC 旧CHARIS" userId="8d0432a074c04d28" providerId="LiveId" clId="{07842F31-7DC1-4207-9D89-11C1168615F7}" dt="2025-02-09T07:09:04.315" v="163" actId="1076"/>
          <ac:picMkLst>
            <pc:docMk/>
            <pc:sldMk cId="3161471434" sldId="261"/>
            <ac:picMk id="18" creationId="{BBBDE9ED-4BB1-DD75-F228-7187B883B651}"/>
          </ac:picMkLst>
        </pc:picChg>
      </pc:sldChg>
      <pc:sldChg chg="addSp delSp modSp mod ord">
        <pc:chgData name="★PC 旧CHARIS" userId="8d0432a074c04d28" providerId="LiveId" clId="{07842F31-7DC1-4207-9D89-11C1168615F7}" dt="2025-02-09T07:39:49.277" v="381"/>
        <pc:sldMkLst>
          <pc:docMk/>
          <pc:sldMk cId="948448304" sldId="264"/>
        </pc:sldMkLst>
        <pc:spChg chg="mod ord">
          <ac:chgData name="★PC 旧CHARIS" userId="8d0432a074c04d28" providerId="LiveId" clId="{07842F31-7DC1-4207-9D89-11C1168615F7}" dt="2025-02-09T06:50:20.946" v="1" actId="167"/>
          <ac:spMkLst>
            <pc:docMk/>
            <pc:sldMk cId="948448304" sldId="264"/>
            <ac:spMk id="2" creationId="{2B0A2812-C304-03A4-5723-0073B8F16DF9}"/>
          </ac:spMkLst>
        </pc:spChg>
        <pc:spChg chg="mod">
          <ac:chgData name="★PC 旧CHARIS" userId="8d0432a074c04d28" providerId="LiveId" clId="{07842F31-7DC1-4207-9D89-11C1168615F7}" dt="2025-02-09T07:25:36.611" v="357" actId="1076"/>
          <ac:spMkLst>
            <pc:docMk/>
            <pc:sldMk cId="948448304" sldId="264"/>
            <ac:spMk id="3" creationId="{51901AE7-ED58-E735-5F23-784801BA315C}"/>
          </ac:spMkLst>
        </pc:spChg>
        <pc:picChg chg="add mod">
          <ac:chgData name="★PC 旧CHARIS" userId="8d0432a074c04d28" providerId="LiveId" clId="{07842F31-7DC1-4207-9D89-11C1168615F7}" dt="2025-02-09T07:25:33.424" v="356" actId="1076"/>
          <ac:picMkLst>
            <pc:docMk/>
            <pc:sldMk cId="948448304" sldId="264"/>
            <ac:picMk id="6" creationId="{28007D12-CE49-D4EB-CE0C-DAFB717A9E8B}"/>
          </ac:picMkLst>
        </pc:picChg>
        <pc:picChg chg="mod">
          <ac:chgData name="★PC 旧CHARIS" userId="8d0432a074c04d28" providerId="LiveId" clId="{07842F31-7DC1-4207-9D89-11C1168615F7}" dt="2025-02-09T06:51:51.589" v="21" actId="1076"/>
          <ac:picMkLst>
            <pc:docMk/>
            <pc:sldMk cId="948448304" sldId="264"/>
            <ac:picMk id="7" creationId="{B10B4FAC-5086-8400-6E9B-54FBE279F5BC}"/>
          </ac:picMkLst>
        </pc:picChg>
      </pc:sldChg>
      <pc:sldChg chg="addSp delSp modSp add mod ord">
        <pc:chgData name="★PC 旧CHARIS" userId="8d0432a074c04d28" providerId="LiveId" clId="{07842F31-7DC1-4207-9D89-11C1168615F7}" dt="2025-02-09T07:40:17.215" v="383"/>
        <pc:sldMkLst>
          <pc:docMk/>
          <pc:sldMk cId="1341564668" sldId="266"/>
        </pc:sldMkLst>
        <pc:spChg chg="mod">
          <ac:chgData name="★PC 旧CHARIS" userId="8d0432a074c04d28" providerId="LiveId" clId="{07842F31-7DC1-4207-9D89-11C1168615F7}" dt="2025-02-09T07:01:07.572" v="110" actId="207"/>
          <ac:spMkLst>
            <pc:docMk/>
            <pc:sldMk cId="1341564668" sldId="266"/>
            <ac:spMk id="2" creationId="{C51D15DA-CF0A-3874-833C-312EB0778A7D}"/>
          </ac:spMkLst>
        </pc:spChg>
        <pc:spChg chg="add del mod">
          <ac:chgData name="★PC 旧CHARIS" userId="8d0432a074c04d28" providerId="LiveId" clId="{07842F31-7DC1-4207-9D89-11C1168615F7}" dt="2025-02-09T07:25:00.136" v="348" actId="1076"/>
          <ac:spMkLst>
            <pc:docMk/>
            <pc:sldMk cId="1341564668" sldId="266"/>
            <ac:spMk id="3" creationId="{93AFD386-9B0A-A2C5-43BE-14A16030B4A2}"/>
          </ac:spMkLst>
        </pc:spChg>
        <pc:picChg chg="add mod">
          <ac:chgData name="★PC 旧CHARIS" userId="8d0432a074c04d28" providerId="LiveId" clId="{07842F31-7DC1-4207-9D89-11C1168615F7}" dt="2025-02-09T07:01:14.984" v="111" actId="1076"/>
          <ac:picMkLst>
            <pc:docMk/>
            <pc:sldMk cId="1341564668" sldId="266"/>
            <ac:picMk id="12" creationId="{9F180440-F837-DA17-2C7E-D257EFD14D29}"/>
          </ac:picMkLst>
        </pc:picChg>
      </pc:sldChg>
    </pc:docChg>
  </pc:docChgLst>
  <pc:docChgLst>
    <pc:chgData name="★PC 旧CHARIS" userId="8d0432a074c04d28" providerId="LiveId" clId="{EB1798EA-3732-4EA7-A4B6-39DD99439AB7}"/>
    <pc:docChg chg="undo custSel addSld delSld modSld sldOrd">
      <pc:chgData name="★PC 旧CHARIS" userId="8d0432a074c04d28" providerId="LiveId" clId="{EB1798EA-3732-4EA7-A4B6-39DD99439AB7}" dt="2025-02-13T00:41:12.944" v="754" actId="21"/>
      <pc:docMkLst>
        <pc:docMk/>
      </pc:docMkLst>
      <pc:sldChg chg="addSp delSp modSp mod ord">
        <pc:chgData name="★PC 旧CHARIS" userId="8d0432a074c04d28" providerId="LiveId" clId="{EB1798EA-3732-4EA7-A4B6-39DD99439AB7}" dt="2025-02-13T00:40:41.970" v="750" actId="21"/>
        <pc:sldMkLst>
          <pc:docMk/>
          <pc:sldMk cId="4131055430" sldId="259"/>
        </pc:sldMkLst>
        <pc:spChg chg="mod">
          <ac:chgData name="★PC 旧CHARIS" userId="8d0432a074c04d28" providerId="LiveId" clId="{EB1798EA-3732-4EA7-A4B6-39DD99439AB7}" dt="2025-02-12T06:45:35.583" v="674" actId="1076"/>
          <ac:spMkLst>
            <pc:docMk/>
            <pc:sldMk cId="4131055430" sldId="259"/>
            <ac:spMk id="3" creationId="{09CCCB25-914B-54B8-6C96-F23C1944CFCE}"/>
          </ac:spMkLst>
        </pc:spChg>
        <pc:spChg chg="mod">
          <ac:chgData name="★PC 旧CHARIS" userId="8d0432a074c04d28" providerId="LiveId" clId="{EB1798EA-3732-4EA7-A4B6-39DD99439AB7}" dt="2025-02-12T06:45:30.585" v="673" actId="1076"/>
          <ac:spMkLst>
            <pc:docMk/>
            <pc:sldMk cId="4131055430" sldId="259"/>
            <ac:spMk id="4" creationId="{BB06F1F4-43A3-D4C1-49F4-2C5018D0D3D0}"/>
          </ac:spMkLst>
        </pc:spChg>
        <pc:spChg chg="mod">
          <ac:chgData name="★PC 旧CHARIS" userId="8d0432a074c04d28" providerId="LiveId" clId="{EB1798EA-3732-4EA7-A4B6-39DD99439AB7}" dt="2025-02-13T00:40:34.569" v="745" actId="1076"/>
          <ac:spMkLst>
            <pc:docMk/>
            <pc:sldMk cId="4131055430" sldId="259"/>
            <ac:spMk id="14" creationId="{D106A802-E8E5-63C2-BC79-C3EC295CFAA6}"/>
          </ac:spMkLst>
        </pc:spChg>
        <pc:picChg chg="add mod">
          <ac:chgData name="★PC 旧CHARIS" userId="8d0432a074c04d28" providerId="LiveId" clId="{EB1798EA-3732-4EA7-A4B6-39DD99439AB7}" dt="2025-02-12T06:40:01.153" v="122" actId="14100"/>
          <ac:picMkLst>
            <pc:docMk/>
            <pc:sldMk cId="4131055430" sldId="259"/>
            <ac:picMk id="7" creationId="{A20997A9-B66F-C2F8-0670-F148165DC8BD}"/>
          </ac:picMkLst>
        </pc:picChg>
        <pc:picChg chg="add mod">
          <ac:chgData name="★PC 旧CHARIS" userId="8d0432a074c04d28" providerId="LiveId" clId="{EB1798EA-3732-4EA7-A4B6-39DD99439AB7}" dt="2025-02-12T06:41:09.531" v="139"/>
          <ac:picMkLst>
            <pc:docMk/>
            <pc:sldMk cId="4131055430" sldId="259"/>
            <ac:picMk id="9" creationId="{9964B419-7B99-DC3E-E66F-EA5E18243F32}"/>
          </ac:picMkLst>
        </pc:picChg>
      </pc:sldChg>
      <pc:sldChg chg="delSp mod">
        <pc:chgData name="★PC 旧CHARIS" userId="8d0432a074c04d28" providerId="LiveId" clId="{EB1798EA-3732-4EA7-A4B6-39DD99439AB7}" dt="2025-02-13T00:41:12.944" v="754" actId="21"/>
        <pc:sldMkLst>
          <pc:docMk/>
          <pc:sldMk cId="3161471434" sldId="261"/>
        </pc:sldMkLst>
      </pc:sldChg>
      <pc:sldChg chg="delSp mod">
        <pc:chgData name="★PC 旧CHARIS" userId="8d0432a074c04d28" providerId="LiveId" clId="{EB1798EA-3732-4EA7-A4B6-39DD99439AB7}" dt="2025-02-13T00:41:03.146" v="752" actId="21"/>
        <pc:sldMkLst>
          <pc:docMk/>
          <pc:sldMk cId="948448304" sldId="264"/>
        </pc:sldMkLst>
      </pc:sldChg>
      <pc:sldChg chg="del">
        <pc:chgData name="★PC 旧CHARIS" userId="8d0432a074c04d28" providerId="LiveId" clId="{EB1798EA-3732-4EA7-A4B6-39DD99439AB7}" dt="2025-02-13T00:40:54.204" v="751" actId="2696"/>
        <pc:sldMkLst>
          <pc:docMk/>
          <pc:sldMk cId="1977655298" sldId="265"/>
        </pc:sldMkLst>
      </pc:sldChg>
      <pc:sldChg chg="addSp delSp modSp add mod ord">
        <pc:chgData name="★PC 旧CHARIS" userId="8d0432a074c04d28" providerId="LiveId" clId="{EB1798EA-3732-4EA7-A4B6-39DD99439AB7}" dt="2025-02-13T00:41:06.272" v="753" actId="21"/>
        <pc:sldMkLst>
          <pc:docMk/>
          <pc:sldMk cId="1418170814" sldId="267"/>
        </pc:sldMkLst>
        <pc:spChg chg="mod">
          <ac:chgData name="★PC 旧CHARIS" userId="8d0432a074c04d28" providerId="LiveId" clId="{EB1798EA-3732-4EA7-A4B6-39DD99439AB7}" dt="2025-02-12T06:47:19.099" v="711" actId="207"/>
          <ac:spMkLst>
            <pc:docMk/>
            <pc:sldMk cId="1418170814" sldId="267"/>
            <ac:spMk id="2" creationId="{11465E63-D705-D859-700F-8903DCAFBC74}"/>
          </ac:spMkLst>
        </pc:spChg>
        <pc:spChg chg="mod">
          <ac:chgData name="★PC 旧CHARIS" userId="8d0432a074c04d28" providerId="LiveId" clId="{EB1798EA-3732-4EA7-A4B6-39DD99439AB7}" dt="2025-02-12T06:49:36.145" v="744" actId="207"/>
          <ac:spMkLst>
            <pc:docMk/>
            <pc:sldMk cId="1418170814" sldId="267"/>
            <ac:spMk id="3" creationId="{F8944D9E-B8A7-2641-CCF3-CBE0C129CB8C}"/>
          </ac:spMkLst>
        </pc:spChg>
        <pc:picChg chg="add mod">
          <ac:chgData name="★PC 旧CHARIS" userId="8d0432a074c04d28" providerId="LiveId" clId="{EB1798EA-3732-4EA7-A4B6-39DD99439AB7}" dt="2025-02-12T06:49:04.802" v="739" actId="14100"/>
          <ac:picMkLst>
            <pc:docMk/>
            <pc:sldMk cId="1418170814" sldId="267"/>
            <ac:picMk id="5" creationId="{07FB64B4-5AB8-7EE6-BE6D-2F66D16DFB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6297" y="1472842"/>
            <a:ext cx="24157781" cy="3133172"/>
          </a:xfrm>
        </p:spPr>
        <p:txBody>
          <a:bodyPr anchor="b"/>
          <a:lstStyle>
            <a:lvl1pPr algn="ctr">
              <a:defRPr sz="787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6297" y="4726842"/>
            <a:ext cx="24157781" cy="2172804"/>
          </a:xfrm>
        </p:spPr>
        <p:txBody>
          <a:bodyPr/>
          <a:lstStyle>
            <a:lvl1pPr marL="0" indent="0" algn="ctr">
              <a:buNone/>
              <a:defRPr sz="3150"/>
            </a:lvl1pPr>
            <a:lvl2pPr marL="599984" indent="0" algn="ctr">
              <a:buNone/>
              <a:defRPr sz="2625"/>
            </a:lvl2pPr>
            <a:lvl3pPr marL="1199967" indent="0" algn="ctr">
              <a:buNone/>
              <a:defRPr sz="2362"/>
            </a:lvl3pPr>
            <a:lvl4pPr marL="1799951" indent="0" algn="ctr">
              <a:buNone/>
              <a:defRPr sz="2100"/>
            </a:lvl4pPr>
            <a:lvl5pPr marL="2399934" indent="0" algn="ctr">
              <a:buNone/>
              <a:defRPr sz="2100"/>
            </a:lvl5pPr>
            <a:lvl6pPr marL="2999918" indent="0" algn="ctr">
              <a:buNone/>
              <a:defRPr sz="2100"/>
            </a:lvl6pPr>
            <a:lvl7pPr marL="3599901" indent="0" algn="ctr">
              <a:buNone/>
              <a:defRPr sz="2100"/>
            </a:lvl7pPr>
            <a:lvl8pPr marL="4199885" indent="0" algn="ctr">
              <a:buNone/>
              <a:defRPr sz="2100"/>
            </a:lvl8pPr>
            <a:lvl9pPr marL="4799868" indent="0" algn="ctr">
              <a:buNone/>
              <a:defRPr sz="21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413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011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050550" y="479142"/>
            <a:ext cx="6945362" cy="762669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14463" y="479142"/>
            <a:ext cx="20433457" cy="762669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512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95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687" y="2243636"/>
            <a:ext cx="27781448" cy="3743557"/>
          </a:xfrm>
        </p:spPr>
        <p:txBody>
          <a:bodyPr anchor="b"/>
          <a:lstStyle>
            <a:lvl1pPr>
              <a:defRPr sz="787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7687" y="6022609"/>
            <a:ext cx="27781448" cy="1968648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599984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199967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9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9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9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11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4463" y="2395710"/>
            <a:ext cx="13689409" cy="571012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06503" y="2395710"/>
            <a:ext cx="13689409" cy="571012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54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659" y="479143"/>
            <a:ext cx="27781448" cy="173949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8660" y="2206137"/>
            <a:ext cx="13626497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8660" y="3287331"/>
            <a:ext cx="13626497" cy="483516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306502" y="2206137"/>
            <a:ext cx="13693605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306502" y="3287331"/>
            <a:ext cx="13693605" cy="483516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103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75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927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660" y="599969"/>
            <a:ext cx="10388683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3605" y="1295767"/>
            <a:ext cx="16306502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8660" y="2699862"/>
            <a:ext cx="10388683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660" y="599969"/>
            <a:ext cx="10388683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93605" y="1295767"/>
            <a:ext cx="16306502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18660" y="2699862"/>
            <a:ext cx="10388683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33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4464" y="479143"/>
            <a:ext cx="27781448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4464" y="2395710"/>
            <a:ext cx="27781448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14463" y="8341239"/>
            <a:ext cx="7247334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F0C9F-A16E-4122-BECB-B4CE76EB3D56}" type="datetimeFigureOut">
              <a:rPr kumimoji="1" lang="ja-JP" altLang="en-US" smtClean="0"/>
              <a:t>2025/3/15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9687" y="8341239"/>
            <a:ext cx="10871002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48578" y="8341239"/>
            <a:ext cx="7247334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6EADF-BB2C-44FE-B2A4-6F6B5749500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08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99967" rtl="0" eaLnBrk="1" latinLnBrk="0" hangingPunct="1">
        <a:lnSpc>
          <a:spcPct val="90000"/>
        </a:lnSpc>
        <a:spcBef>
          <a:spcPct val="0"/>
        </a:spcBef>
        <a:buNone/>
        <a:defRPr kumimoji="1"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92" indent="-299992" algn="l" defTabSz="1199967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kumimoji="1"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75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499959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099942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926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91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893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877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86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kumimoji="1"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CB3C9FB-CCDB-0440-FE99-812BD2463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833" y="1476596"/>
            <a:ext cx="22141542" cy="60463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D52414-5E89-05F0-B66E-7A94CD66CE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775"/>
            <a:ext cx="10983825" cy="412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9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2E84190-AE67-7D59-32BE-B395CC342210}"/>
              </a:ext>
            </a:extLst>
          </p:cNvPr>
          <p:cNvGrpSpPr/>
          <p:nvPr/>
        </p:nvGrpSpPr>
        <p:grpSpPr>
          <a:xfrm>
            <a:off x="-501410" y="-14704"/>
            <a:ext cx="33213193" cy="9014242"/>
            <a:chOff x="-501410" y="-48828"/>
            <a:chExt cx="33213193" cy="9014242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97D8A62E-B385-523C-45EC-F81B1C25378C}"/>
                </a:ext>
              </a:extLst>
            </p:cNvPr>
            <p:cNvSpPr/>
            <p:nvPr/>
          </p:nvSpPr>
          <p:spPr>
            <a:xfrm>
              <a:off x="-1" y="-48828"/>
              <a:ext cx="32210375" cy="7467600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0">
                  <a:srgbClr val="FFC000"/>
                </a:gs>
                <a:gs pos="5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1901AE7-ED58-E735-5F23-784801BA315C}"/>
                </a:ext>
              </a:extLst>
            </p:cNvPr>
            <p:cNvSpPr txBox="1"/>
            <p:nvPr/>
          </p:nvSpPr>
          <p:spPr>
            <a:xfrm>
              <a:off x="2246863" y="799648"/>
              <a:ext cx="30464920" cy="5278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99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店長</a:t>
              </a:r>
              <a:r>
                <a:rPr lang="ja-JP" altLang="en-US" sz="166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の</a:t>
              </a:r>
              <a:r>
                <a:rPr lang="ja-JP" altLang="en-US" sz="199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お役立</a:t>
              </a:r>
              <a:r>
                <a:rPr lang="ja-JP" altLang="en-US" sz="166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ち</a:t>
              </a:r>
              <a:r>
                <a:rPr lang="ja-JP" altLang="en-US" sz="199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情報発信</a:t>
              </a:r>
              <a:endParaRPr lang="en-US" altLang="ja-JP" sz="19900" b="1" dirty="0"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  <a:p>
              <a:pPr algn="ctr"/>
              <a:r>
                <a:rPr lang="ja-JP" altLang="en-US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腸活</a:t>
              </a:r>
              <a:r>
                <a:rPr lang="en-US" altLang="ja-JP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/</a:t>
              </a:r>
              <a:r>
                <a:rPr lang="ja-JP" altLang="en-US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ダイエット</a:t>
              </a:r>
              <a:r>
                <a:rPr lang="en-US" altLang="ja-JP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/</a:t>
              </a:r>
              <a:r>
                <a:rPr lang="ja-JP" altLang="en-US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美肌</a:t>
              </a:r>
              <a:r>
                <a:rPr lang="en-US" altLang="ja-JP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/</a:t>
              </a:r>
              <a:r>
                <a:rPr lang="ja-JP" altLang="en-US" sz="13800" b="1" dirty="0"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</a:rPr>
                <a:t>など</a:t>
              </a: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319EDD2-546B-F0B0-8DCF-BF3AF646A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01410" y="39662"/>
              <a:ext cx="5496545" cy="6798343"/>
            </a:xfrm>
            <a:prstGeom prst="rect">
              <a:avLst/>
            </a:prstGeom>
          </p:spPr>
        </p:pic>
        <p:sp>
          <p:nvSpPr>
            <p:cNvPr id="4" name="二等辺三角形 3">
              <a:extLst>
                <a:ext uri="{FF2B5EF4-FFF2-40B4-BE49-F238E27FC236}">
                  <a16:creationId xmlns:a16="http://schemas.microsoft.com/office/drawing/2014/main" id="{702C917F-7861-5F30-F745-7F77711AD6CD}"/>
                </a:ext>
              </a:extLst>
            </p:cNvPr>
            <p:cNvSpPr/>
            <p:nvPr/>
          </p:nvSpPr>
          <p:spPr>
            <a:xfrm rot="10800000">
              <a:off x="14065125" y="7381414"/>
              <a:ext cx="2450592" cy="1584000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867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E881E43F-2E3E-5458-AC76-900552D425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678" y="2242388"/>
            <a:ext cx="9171908" cy="2913991"/>
          </a:xfrm>
          <a:prstGeom prst="rect">
            <a:avLst/>
          </a:prstGeom>
        </p:spPr>
      </p:pic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46B0EE9B-34F7-ACDA-BDED-A54981C44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264" y="921433"/>
            <a:ext cx="5422905" cy="542290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E3D7E4D-D4E2-A156-1891-31BF857A4323}"/>
              </a:ext>
            </a:extLst>
          </p:cNvPr>
          <p:cNvSpPr txBox="1"/>
          <p:nvPr/>
        </p:nvSpPr>
        <p:spPr>
          <a:xfrm>
            <a:off x="18820397" y="2109391"/>
            <a:ext cx="126857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お知らせ</a:t>
            </a:r>
            <a:r>
              <a:rPr lang="ja-JP" altLang="en-US" sz="9600" dirty="0">
                <a:latin typeface="Meiryo UI" panose="020B0604030504040204" pitchFamily="50" charset="-128"/>
                <a:ea typeface="Meiryo UI" panose="020B0604030504040204" pitchFamily="50" charset="-128"/>
              </a:rPr>
              <a:t>＆</a:t>
            </a:r>
            <a:r>
              <a:rPr lang="ja-JP" altLang="en-US" sz="9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日常配信</a:t>
            </a:r>
            <a:endParaRPr lang="en-US" altLang="ja-JP" sz="9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9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しています♪</a:t>
            </a:r>
            <a:endParaRPr lang="en-US" altLang="ja-JP" sz="9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12FE8C-3A82-E949-2A8D-901A520B630B}"/>
              </a:ext>
            </a:extLst>
          </p:cNvPr>
          <p:cNvSpPr/>
          <p:nvPr/>
        </p:nvSpPr>
        <p:spPr>
          <a:xfrm>
            <a:off x="0" y="0"/>
            <a:ext cx="32210375" cy="7265773"/>
          </a:xfrm>
          <a:prstGeom prst="rect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309E44B-34FE-74A3-AE2F-50A007BF9428}"/>
              </a:ext>
            </a:extLst>
          </p:cNvPr>
          <p:cNvGrpSpPr/>
          <p:nvPr/>
        </p:nvGrpSpPr>
        <p:grpSpPr>
          <a:xfrm>
            <a:off x="13590209" y="6473771"/>
            <a:ext cx="3586541" cy="2483997"/>
            <a:chOff x="13590209" y="6473771"/>
            <a:chExt cx="3586541" cy="2483997"/>
          </a:xfrm>
        </p:grpSpPr>
        <p:sp>
          <p:nvSpPr>
            <p:cNvPr id="4" name="二等辺三角形 3">
              <a:extLst>
                <a:ext uri="{FF2B5EF4-FFF2-40B4-BE49-F238E27FC236}">
                  <a16:creationId xmlns:a16="http://schemas.microsoft.com/office/drawing/2014/main" id="{C868BF10-3C25-8E16-B60C-3C361E7858F9}"/>
                </a:ext>
              </a:extLst>
            </p:cNvPr>
            <p:cNvSpPr/>
            <p:nvPr/>
          </p:nvSpPr>
          <p:spPr>
            <a:xfrm rot="10800000">
              <a:off x="14159480" y="7265773"/>
              <a:ext cx="2448000" cy="1691995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FF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二等辺三角形 4">
              <a:extLst>
                <a:ext uri="{FF2B5EF4-FFF2-40B4-BE49-F238E27FC236}">
                  <a16:creationId xmlns:a16="http://schemas.microsoft.com/office/drawing/2014/main" id="{8B01DCE4-213A-8D0A-C7E2-14B3295F1EEE}"/>
                </a:ext>
              </a:extLst>
            </p:cNvPr>
            <p:cNvSpPr/>
            <p:nvPr/>
          </p:nvSpPr>
          <p:spPr>
            <a:xfrm rot="10800000">
              <a:off x="14728750" y="6473771"/>
              <a:ext cx="2448000" cy="1584000"/>
            </a:xfrm>
            <a:prstGeom prst="triangl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4E3567B6-BF9A-3FD6-B6E3-5A39E410BCBB}"/>
                </a:ext>
              </a:extLst>
            </p:cNvPr>
            <p:cNvSpPr/>
            <p:nvPr/>
          </p:nvSpPr>
          <p:spPr>
            <a:xfrm rot="10800000">
              <a:off x="13590209" y="6473771"/>
              <a:ext cx="2448000" cy="1584000"/>
            </a:xfrm>
            <a:prstGeom prst="triangle">
              <a:avLst/>
            </a:prstGeom>
            <a:solidFill>
              <a:schemeClr val="bg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48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カーテンのあるベッドルーム&#10;&#10;自動的に生成された説明">
            <a:extLst>
              <a:ext uri="{FF2B5EF4-FFF2-40B4-BE49-F238E27FC236}">
                <a16:creationId xmlns:a16="http://schemas.microsoft.com/office/drawing/2014/main" id="{9C41EB4F-4E06-5C36-D4EF-7DEDFBD9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36866"/>
            <a:ext cx="11439305" cy="7467600"/>
          </a:xfrm>
          <a:prstGeom prst="rect">
            <a:avLst/>
          </a:prstGeom>
        </p:spPr>
      </p:pic>
      <p:pic>
        <p:nvPicPr>
          <p:cNvPr id="17" name="図 16" descr="テーブルの上に置かれている部屋&#10;&#10;低い精度で自動的に生成された説明">
            <a:extLst>
              <a:ext uri="{FF2B5EF4-FFF2-40B4-BE49-F238E27FC236}">
                <a16:creationId xmlns:a16="http://schemas.microsoft.com/office/drawing/2014/main" id="{06621BB1-43B1-C328-A26B-DA2957086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224" y="736868"/>
            <a:ext cx="10933153" cy="7496703"/>
          </a:xfrm>
          <a:prstGeom prst="rect">
            <a:avLst/>
          </a:prstGeom>
        </p:spPr>
      </p:pic>
      <p:pic>
        <p:nvPicPr>
          <p:cNvPr id="19" name="図 18" descr="ベッドの上に座っている男性&#10;&#10;低い精度で自動的に生成された説明">
            <a:extLst>
              <a:ext uri="{FF2B5EF4-FFF2-40B4-BE49-F238E27FC236}">
                <a16:creationId xmlns:a16="http://schemas.microsoft.com/office/drawing/2014/main" id="{35ECF685-7556-FFA8-EC3A-EE32C40BC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422" y="736866"/>
            <a:ext cx="99568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9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04EBEF08-0EB6-A507-D8FF-FAB61274FACF}"/>
              </a:ext>
            </a:extLst>
          </p:cNvPr>
          <p:cNvSpPr/>
          <p:nvPr/>
        </p:nvSpPr>
        <p:spPr>
          <a:xfrm rot="10800000">
            <a:off x="14065125" y="7232073"/>
            <a:ext cx="2539548" cy="174712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54AABD0-02BD-4B61-D034-FC4A39846968}"/>
              </a:ext>
            </a:extLst>
          </p:cNvPr>
          <p:cNvSpPr/>
          <p:nvPr/>
        </p:nvSpPr>
        <p:spPr>
          <a:xfrm>
            <a:off x="0" y="0"/>
            <a:ext cx="32210375" cy="7395195"/>
          </a:xfrm>
          <a:prstGeom prst="rect">
            <a:avLst/>
          </a:prstGeom>
          <a:gradFill flip="none" rotWithShape="1">
            <a:gsLst>
              <a:gs pos="29000">
                <a:schemeClr val="bg1"/>
              </a:gs>
              <a:gs pos="0">
                <a:srgbClr val="7030A0"/>
              </a:gs>
              <a:gs pos="74000">
                <a:schemeClr val="bg1"/>
              </a:gs>
              <a:gs pos="100000">
                <a:srgbClr val="7030A0"/>
              </a:gs>
            </a:gsLst>
            <a:lin ang="5400000" scaled="1"/>
            <a:tileRect/>
          </a:gradFill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901AE7-ED58-E735-5F23-784801BA315C}"/>
              </a:ext>
            </a:extLst>
          </p:cNvPr>
          <p:cNvSpPr txBox="1"/>
          <p:nvPr/>
        </p:nvSpPr>
        <p:spPr>
          <a:xfrm>
            <a:off x="1312068" y="-4026028"/>
            <a:ext cx="29586238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99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サロン案内</a:t>
            </a:r>
            <a:endParaRPr lang="en-US" altLang="ja-JP" sz="199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 descr="背景パターン&#10;&#10;自動的に生成された説明">
            <a:extLst>
              <a:ext uri="{FF2B5EF4-FFF2-40B4-BE49-F238E27FC236}">
                <a16:creationId xmlns:a16="http://schemas.microsoft.com/office/drawing/2014/main" id="{B0273E77-0CF1-A864-18E5-037908834F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975" y="-72405"/>
            <a:ext cx="4978400" cy="74676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030D135-9FA7-5ADB-19FC-8F188F0316B5}"/>
              </a:ext>
            </a:extLst>
          </p:cNvPr>
          <p:cNvSpPr txBox="1"/>
          <p:nvPr/>
        </p:nvSpPr>
        <p:spPr>
          <a:xfrm>
            <a:off x="1722598" y="996857"/>
            <a:ext cx="29586238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色んな所へ行ってみたけれど</a:t>
            </a:r>
            <a:endParaRPr lang="en-US" altLang="ja-JP" sz="1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思ったような改善にならなかった方も</a:t>
            </a:r>
            <a:endParaRPr lang="en-US" altLang="ja-JP" sz="1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最後の砦に当店へお越しください</a:t>
            </a:r>
            <a:endParaRPr lang="en-US" altLang="ja-JP" sz="1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E657365-A098-5EB5-C7ED-F81F68D9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7" b="95752" l="9926" r="97637">
                        <a14:foregroundMark x1="35989" y1="6197" x2="37340" y2="11044"/>
                        <a14:foregroundMark x1="97704" y1="41029" x2="86293" y2="46327"/>
                        <a14:foregroundMark x1="46725" y1="95752" x2="52059" y2="88456"/>
                        <a14:backgroundMark x1="39365" y1="60520" x2="39365" y2="60520"/>
                        <a14:backgroundMark x1="40041" y1="61319" x2="40041" y2="61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068" y="498641"/>
            <a:ext cx="3985437" cy="6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88C848E-9F43-AE94-D2EC-447C5EB9FB5F}"/>
              </a:ext>
            </a:extLst>
          </p:cNvPr>
          <p:cNvSpPr/>
          <p:nvPr/>
        </p:nvSpPr>
        <p:spPr>
          <a:xfrm>
            <a:off x="0" y="-20105"/>
            <a:ext cx="32210375" cy="77509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52D1FF11-F019-1983-5BF4-21164A1E8159}"/>
              </a:ext>
            </a:extLst>
          </p:cNvPr>
          <p:cNvSpPr/>
          <p:nvPr/>
        </p:nvSpPr>
        <p:spPr>
          <a:xfrm rot="10800000">
            <a:off x="14327319" y="7453357"/>
            <a:ext cx="2450592" cy="1531049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 descr="カーテン, 屋内, 人, 女性 が含まれている画像&#10;&#10;自動的に生成された説明">
            <a:extLst>
              <a:ext uri="{FF2B5EF4-FFF2-40B4-BE49-F238E27FC236}">
                <a16:creationId xmlns:a16="http://schemas.microsoft.com/office/drawing/2014/main" id="{A2090DE3-C741-CB0F-24C8-B2B66062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9" y="-8607973"/>
            <a:ext cx="10501753" cy="7467600"/>
          </a:xfrm>
          <a:prstGeom prst="rect">
            <a:avLst/>
          </a:prstGeom>
        </p:spPr>
      </p:pic>
      <p:pic>
        <p:nvPicPr>
          <p:cNvPr id="7" name="図 6" descr="カーテンの前で歯を磨いている女性&#10;&#10;低い精度で自動的に生成された説明">
            <a:extLst>
              <a:ext uri="{FF2B5EF4-FFF2-40B4-BE49-F238E27FC236}">
                <a16:creationId xmlns:a16="http://schemas.microsoft.com/office/drawing/2014/main" id="{DC7B884C-6CBC-0635-9804-17C190BFC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298" y="-8657897"/>
            <a:ext cx="10501755" cy="7467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C19A80C-21F6-C615-2DB0-AE6641388F78}"/>
              </a:ext>
            </a:extLst>
          </p:cNvPr>
          <p:cNvGrpSpPr/>
          <p:nvPr/>
        </p:nvGrpSpPr>
        <p:grpSpPr>
          <a:xfrm>
            <a:off x="187036" y="121565"/>
            <a:ext cx="31836303" cy="7467600"/>
            <a:chOff x="187035" y="765969"/>
            <a:chExt cx="31836303" cy="7467600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D05581E-BA32-F749-F141-14EC5C66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27317" y="765969"/>
              <a:ext cx="13273602" cy="746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8DD9B9B-12EA-C630-28C2-264DEEE3E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35" y="765969"/>
              <a:ext cx="5602101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9A894CF-F63F-F5DB-8A06-8A4AF4EF1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4938" y="765969"/>
              <a:ext cx="4978400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図 12" descr="ベッドに横たえている女性たち&#10;&#10;低い精度で自動的に生成された説明">
              <a:extLst>
                <a:ext uri="{FF2B5EF4-FFF2-40B4-BE49-F238E27FC236}">
                  <a16:creationId xmlns:a16="http://schemas.microsoft.com/office/drawing/2014/main" id="{067EA815-D728-03E8-7F03-B64B56EA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217" y="765969"/>
              <a:ext cx="11206867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20594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D5AB627-10C0-B257-FEFB-DD771E5808FA}"/>
              </a:ext>
            </a:extLst>
          </p:cNvPr>
          <p:cNvSpPr/>
          <p:nvPr/>
        </p:nvSpPr>
        <p:spPr>
          <a:xfrm>
            <a:off x="0" y="-20105"/>
            <a:ext cx="32210375" cy="77509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1D6B40FE-353E-3BC6-504C-AB8BB52DFCFD}"/>
              </a:ext>
            </a:extLst>
          </p:cNvPr>
          <p:cNvSpPr/>
          <p:nvPr/>
        </p:nvSpPr>
        <p:spPr>
          <a:xfrm rot="10800000">
            <a:off x="14327319" y="7453357"/>
            <a:ext cx="2450592" cy="1531049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901AE7-ED58-E735-5F23-784801BA315C}"/>
              </a:ext>
            </a:extLst>
          </p:cNvPr>
          <p:cNvSpPr txBox="1"/>
          <p:nvPr/>
        </p:nvSpPr>
        <p:spPr>
          <a:xfrm>
            <a:off x="3648871" y="-7217524"/>
            <a:ext cx="2358310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1500" b="1" dirty="0">
                <a:ln>
                  <a:solidFill>
                    <a:schemeClr val="bg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CHARIS</a:t>
            </a:r>
            <a:r>
              <a:rPr lang="ja-JP" altLang="en-US" sz="11500" b="1" dirty="0">
                <a:ln>
                  <a:solidFill>
                    <a:schemeClr val="bg1"/>
                  </a:solidFill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銀座の技術・設備・空間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25F8D0D-884C-B72C-C5C1-5500377039C6}"/>
              </a:ext>
            </a:extLst>
          </p:cNvPr>
          <p:cNvGrpSpPr/>
          <p:nvPr/>
        </p:nvGrpSpPr>
        <p:grpSpPr>
          <a:xfrm>
            <a:off x="112635" y="121565"/>
            <a:ext cx="31985104" cy="7467600"/>
            <a:chOff x="225275" y="765969"/>
            <a:chExt cx="31985104" cy="746760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7342B2D-110F-B137-C14A-79F7FD8C2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3579" y="765969"/>
              <a:ext cx="9956800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FF50B28-CA11-8EF7-E695-ECA4329DA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1" t="-176" r="239" b="176"/>
            <a:stretch/>
          </p:blipFill>
          <p:spPr>
            <a:xfrm>
              <a:off x="225275" y="765969"/>
              <a:ext cx="6933969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7347549-58ED-8900-12DB-74AEF531A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7"/>
            <a:stretch/>
          </p:blipFill>
          <p:spPr>
            <a:xfrm>
              <a:off x="16661403" y="765969"/>
              <a:ext cx="5721572" cy="746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BBBDE9ED-4BB1-DD75-F228-7187B883B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434" y="765969"/>
              <a:ext cx="9956800" cy="74676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16147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849648-9630-3FAA-7C2E-66E57020BDA8}"/>
              </a:ext>
            </a:extLst>
          </p:cNvPr>
          <p:cNvSpPr/>
          <p:nvPr/>
        </p:nvSpPr>
        <p:spPr>
          <a:xfrm>
            <a:off x="0" y="-12355"/>
            <a:ext cx="32210375" cy="74676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CCCB25-914B-54B8-6C96-F23C1944CFCE}"/>
              </a:ext>
            </a:extLst>
          </p:cNvPr>
          <p:cNvSpPr txBox="1"/>
          <p:nvPr/>
        </p:nvSpPr>
        <p:spPr>
          <a:xfrm>
            <a:off x="4160126" y="5371133"/>
            <a:ext cx="212808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8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8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ご予約</a:t>
            </a:r>
            <a:r>
              <a:rPr lang="en-US" altLang="ja-JP" sz="8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z="7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</a:t>
            </a:r>
            <a:r>
              <a:rPr lang="ja-JP" altLang="en-US" sz="8000" b="1" u="sng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オレンジ色</a:t>
            </a:r>
            <a:r>
              <a:rPr lang="ja-JP" altLang="en-US" sz="7200" b="1" u="sng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</a:t>
            </a:r>
            <a:r>
              <a:rPr lang="ja-JP" altLang="en-US" sz="8000" b="1" u="sng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予約ボタン</a:t>
            </a:r>
            <a:r>
              <a:rPr lang="ja-JP" altLang="en-US" sz="7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から</a:t>
            </a:r>
            <a:r>
              <a:rPr lang="ja-JP" altLang="en-US" sz="8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♪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06F1F4-43A3-D4C1-49F4-2C5018D0D3D0}"/>
              </a:ext>
            </a:extLst>
          </p:cNvPr>
          <p:cNvSpPr txBox="1"/>
          <p:nvPr/>
        </p:nvSpPr>
        <p:spPr>
          <a:xfrm>
            <a:off x="6450287" y="1925355"/>
            <a:ext cx="1820465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900" b="1" dirty="0">
                <a:ln w="41275" cmpd="dbl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体験コース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106A802-E8E5-63C2-BC79-C3EC295CFAA6}"/>
              </a:ext>
            </a:extLst>
          </p:cNvPr>
          <p:cNvSpPr txBox="1"/>
          <p:nvPr/>
        </p:nvSpPr>
        <p:spPr>
          <a:xfrm>
            <a:off x="5080000" y="293986"/>
            <a:ext cx="2183361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当サロン利用</a:t>
            </a:r>
            <a:r>
              <a:rPr lang="ja-JP" altLang="en-US" sz="9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lang="ja-JP" altLang="en-US" sz="11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初めて</a:t>
            </a:r>
            <a:r>
              <a:rPr lang="ja-JP" altLang="en-US" sz="9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ja-JP" altLang="en-US" sz="11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方用</a:t>
            </a:r>
            <a:endParaRPr lang="ja-JP" altLang="en-US" sz="13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20997A9-B66F-C2F8-0670-F148165DC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65" b="89381" l="9417" r="90583">
                        <a14:foregroundMark x1="83408" y1="54867" x2="83408" y2="54867"/>
                        <a14:foregroundMark x1="83857" y1="75221" x2="84753" y2="50442"/>
                        <a14:foregroundMark x1="67713" y1="58407" x2="72197" y2="50442"/>
                        <a14:foregroundMark x1="80269" y1="59735" x2="80269" y2="51327"/>
                        <a14:foregroundMark x1="86099" y1="73894" x2="86099" y2="69469"/>
                        <a14:foregroundMark x1="90583" y1="65044" x2="90583" y2="70796"/>
                        <a14:foregroundMark x1="17040" y1="43805" x2="17040" y2="43805"/>
                        <a14:foregroundMark x1="34529" y1="38053" x2="40359" y2="33628"/>
                        <a14:foregroundMark x1="54260" y1="29204" x2="54260" y2="25221"/>
                        <a14:foregroundMark x1="40359" y1="60619" x2="39013" y2="58407"/>
                        <a14:foregroundMark x1="41704" y1="63274" x2="37220" y2="54867"/>
                        <a14:foregroundMark x1="35874" y1="61062" x2="43049" y2="56195"/>
                        <a14:foregroundMark x1="42152" y1="61062" x2="40359" y2="55310"/>
                        <a14:foregroundMark x1="43049" y1="59735" x2="45740" y2="59735"/>
                        <a14:foregroundMark x1="25561" y1="19469" x2="27354" y2="22566"/>
                        <a14:foregroundMark x1="83857" y1="7965" x2="86099" y2="13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726" y="1069528"/>
            <a:ext cx="6769414" cy="686048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964B419-7B99-DC3E-E66F-EA5E1824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756" y="0"/>
            <a:ext cx="5080001" cy="7467600"/>
          </a:xfrm>
          <a:prstGeom prst="rect">
            <a:avLst/>
          </a:prstGeom>
        </p:spPr>
      </p:pic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4E2243B9-410C-2687-44C1-EDFC782DB348}"/>
              </a:ext>
            </a:extLst>
          </p:cNvPr>
          <p:cNvSpPr/>
          <p:nvPr/>
        </p:nvSpPr>
        <p:spPr>
          <a:xfrm rot="10800000">
            <a:off x="14327319" y="7400406"/>
            <a:ext cx="2450592" cy="1584000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05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AB989-FB1C-91C0-FD6F-2F3161275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465E63-D705-D859-700F-8903DCAFBC74}"/>
              </a:ext>
            </a:extLst>
          </p:cNvPr>
          <p:cNvSpPr/>
          <p:nvPr/>
        </p:nvSpPr>
        <p:spPr>
          <a:xfrm>
            <a:off x="2" y="0"/>
            <a:ext cx="32210375" cy="7467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944D9E-B8A7-2641-CCF3-CBE0C129CB8C}"/>
              </a:ext>
            </a:extLst>
          </p:cNvPr>
          <p:cNvSpPr txBox="1"/>
          <p:nvPr/>
        </p:nvSpPr>
        <p:spPr>
          <a:xfrm>
            <a:off x="1981488" y="1117150"/>
            <a:ext cx="29586238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700" dirty="0">
                <a:solidFill>
                  <a:srgbClr val="FF5050"/>
                </a:solidFill>
                <a:latin typeface="かるた丸-Medium 04" panose="02000000000000000000" pitchFamily="2" charset="-128"/>
                <a:ea typeface="かるた丸-Medium 04" panose="02000000000000000000" pitchFamily="2" charset="-128"/>
              </a:rPr>
              <a:t>お客様の声</a:t>
            </a:r>
            <a:endParaRPr lang="en-US" altLang="ja-JP" sz="28700" dirty="0">
              <a:solidFill>
                <a:srgbClr val="FF5050"/>
              </a:solidFill>
              <a:latin typeface="かるた丸-Medium 04" panose="02000000000000000000" pitchFamily="2" charset="-128"/>
              <a:ea typeface="かるた丸-Medium 04" panose="02000000000000000000" pitchFamily="2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FB64B4-5AB8-7EE6-BE6D-2F66D16DF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143" l="7059" r="94706">
                        <a14:foregroundMark x1="7059" y1="39286" x2="8824" y2="28571"/>
                        <a14:foregroundMark x1="28235" y1="94286" x2="28235" y2="94286"/>
                        <a14:foregroundMark x1="37647" y1="97857" x2="37647" y2="89286"/>
                        <a14:foregroundMark x1="55882" y1="14286" x2="55294" y2="17143"/>
                        <a14:foregroundMark x1="74118" y1="12143" x2="74118" y2="12143"/>
                        <a14:foregroundMark x1="65882" y1="77857" x2="66471" y2="73571"/>
                        <a14:foregroundMark x1="80588" y1="87857" x2="81176" y2="82143"/>
                        <a14:foregroundMark x1="90588" y1="77857" x2="90588" y2="72143"/>
                        <a14:foregroundMark x1="94706" y1="78571" x2="94706" y2="75714"/>
                        <a14:foregroundMark x1="25294" y1="10000" x2="25294" y2="10000"/>
                        <a14:foregroundMark x1="26471" y1="97143" x2="26471" y2="9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37"/>
            <a:ext cx="8549640" cy="7040876"/>
          </a:xfrm>
          <a:prstGeom prst="rect">
            <a:avLst/>
          </a:prstGeom>
        </p:spPr>
      </p:pic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090D5A4E-B042-6AFE-4A64-169308A1173C}"/>
              </a:ext>
            </a:extLst>
          </p:cNvPr>
          <p:cNvSpPr/>
          <p:nvPr/>
        </p:nvSpPr>
        <p:spPr>
          <a:xfrm rot="10800000">
            <a:off x="14327319" y="7400406"/>
            <a:ext cx="2450592" cy="158400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17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901AE7-ED58-E735-5F23-784801BA315C}"/>
              </a:ext>
            </a:extLst>
          </p:cNvPr>
          <p:cNvSpPr txBox="1"/>
          <p:nvPr/>
        </p:nvSpPr>
        <p:spPr>
          <a:xfrm>
            <a:off x="-526654" y="992737"/>
            <a:ext cx="3326368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私達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は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エステティック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を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通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じ</a:t>
            </a:r>
            <a:endParaRPr lang="en-US" altLang="ja-JP" sz="115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皆様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</a:t>
            </a:r>
            <a:r>
              <a:rPr lang="en-US" altLang="ja-JP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『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生涯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美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健康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の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パートナー</a:t>
            </a:r>
            <a:r>
              <a:rPr lang="en-US" altLang="ja-JP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』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として</a:t>
            </a:r>
            <a:endParaRPr lang="en-US" altLang="ja-JP" sz="138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pPr algn="ctr"/>
            <a:r>
              <a:rPr lang="en-US" altLang="ja-JP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『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健康・心・身体</a:t>
            </a:r>
            <a:r>
              <a:rPr lang="en-US" altLang="ja-JP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』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を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支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え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続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け</a:t>
            </a:r>
            <a:r>
              <a:rPr lang="ja-JP" altLang="en-US" sz="138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応援</a:t>
            </a:r>
            <a:r>
              <a:rPr lang="ja-JP" altLang="en-US" sz="11500" b="1" dirty="0"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していきます</a:t>
            </a:r>
            <a:endParaRPr lang="ja-JP" altLang="en-US" sz="13800" b="1" dirty="0"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251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BD5DD27-61F3-0449-64FF-AF946470C9CD}"/>
              </a:ext>
            </a:extLst>
          </p:cNvPr>
          <p:cNvGrpSpPr/>
          <p:nvPr/>
        </p:nvGrpSpPr>
        <p:grpSpPr>
          <a:xfrm>
            <a:off x="0" y="-14243"/>
            <a:ext cx="32210375" cy="7467600"/>
            <a:chOff x="2" y="765969"/>
            <a:chExt cx="32210375" cy="7467600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2B0A2812-C304-03A4-5723-0073B8F16DF9}"/>
                </a:ext>
              </a:extLst>
            </p:cNvPr>
            <p:cNvSpPr/>
            <p:nvPr/>
          </p:nvSpPr>
          <p:spPr>
            <a:xfrm>
              <a:off x="2" y="765969"/>
              <a:ext cx="32210375" cy="7467600"/>
            </a:xfrm>
            <a:prstGeom prst="rect">
              <a:avLst/>
            </a:prstGeom>
            <a:solidFill>
              <a:schemeClr val="accent2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1901AE7-ED58-E735-5F23-784801BA315C}"/>
                </a:ext>
              </a:extLst>
            </p:cNvPr>
            <p:cNvSpPr txBox="1"/>
            <p:nvPr/>
          </p:nvSpPr>
          <p:spPr>
            <a:xfrm>
              <a:off x="951262" y="3176330"/>
              <a:ext cx="29586238" cy="264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キャンペーン・イベント詳細</a:t>
              </a:r>
              <a:endParaRPr lang="en-US" altLang="ja-JP" sz="16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" name="図 6" descr="凧を揚げている人のイラスト&#10;&#10;低い精度で自動的に生成された説明">
              <a:extLst>
                <a:ext uri="{FF2B5EF4-FFF2-40B4-BE49-F238E27FC236}">
                  <a16:creationId xmlns:a16="http://schemas.microsoft.com/office/drawing/2014/main" id="{B10B4FAC-5086-8400-6E9B-54FBE279F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11341" y="2366402"/>
              <a:ext cx="5199034" cy="5199034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8007D12-CE49-D4EB-CE0C-DAFB717A9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82" y="2878550"/>
              <a:ext cx="4174741" cy="4174741"/>
            </a:xfrm>
            <a:prstGeom prst="rect">
              <a:avLst/>
            </a:prstGeom>
          </p:spPr>
        </p:pic>
      </p:grp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02073225-525D-BDC5-2581-61E267770498}"/>
              </a:ext>
            </a:extLst>
          </p:cNvPr>
          <p:cNvSpPr/>
          <p:nvPr/>
        </p:nvSpPr>
        <p:spPr>
          <a:xfrm rot="10800000">
            <a:off x="14327319" y="7400406"/>
            <a:ext cx="2450592" cy="158400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844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C1679-73D4-7EAE-B701-59D3DE01E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B81215B-1F22-8B20-80DD-60B3C9D95B36}"/>
              </a:ext>
            </a:extLst>
          </p:cNvPr>
          <p:cNvGrpSpPr/>
          <p:nvPr/>
        </p:nvGrpSpPr>
        <p:grpSpPr>
          <a:xfrm>
            <a:off x="-1" y="-195257"/>
            <a:ext cx="32210375" cy="8874061"/>
            <a:chOff x="2" y="566743"/>
            <a:chExt cx="32210375" cy="887406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C51D15DA-CF0A-3874-833C-312EB0778A7D}"/>
                </a:ext>
              </a:extLst>
            </p:cNvPr>
            <p:cNvSpPr/>
            <p:nvPr/>
          </p:nvSpPr>
          <p:spPr>
            <a:xfrm>
              <a:off x="2" y="765969"/>
              <a:ext cx="32210375" cy="74676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3AFD386-9B0A-A2C5-43BE-14A16030B4A2}"/>
                </a:ext>
              </a:extLst>
            </p:cNvPr>
            <p:cNvSpPr txBox="1"/>
            <p:nvPr/>
          </p:nvSpPr>
          <p:spPr>
            <a:xfrm>
              <a:off x="1935768" y="2614639"/>
              <a:ext cx="29586238" cy="377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3900" b="1" dirty="0">
                  <a:solidFill>
                    <a:srgbClr val="00B0F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各種お知らせ</a:t>
              </a:r>
              <a:endParaRPr lang="en-US" altLang="ja-JP" sz="239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F180440-F837-DA17-2C7E-D257EFD14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9333" y1="29333" x2="69333" y2="29333"/>
                          <a14:foregroundMark x1="73333" y1="39556" x2="73333" y2="39556"/>
                          <a14:foregroundMark x1="75556" y1="49333" x2="75556" y2="49333"/>
                          <a14:foregroundMark x1="75556" y1="57333" x2="75556" y2="57333"/>
                          <a14:foregroundMark x1="72889" y1="62222" x2="72889" y2="6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81" y="566743"/>
              <a:ext cx="8874061" cy="887406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91A28821-9F77-B7A7-4EDE-F442A04CE37A}"/>
              </a:ext>
            </a:extLst>
          </p:cNvPr>
          <p:cNvSpPr/>
          <p:nvPr/>
        </p:nvSpPr>
        <p:spPr>
          <a:xfrm rot="10800000">
            <a:off x="14327319" y="7400406"/>
            <a:ext cx="2450592" cy="1584000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564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920</TotalTime>
  <Words>111</Words>
  <Application>Microsoft Office PowerPoint</Application>
  <PresentationFormat>ユーザー設定</PresentationFormat>
  <Paragraphs>18</Paragraphs>
  <Slides>12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BIZ UDP明朝 Medium</vt:lpstr>
      <vt:lpstr>HG丸ｺﾞｼｯｸM-PRO</vt:lpstr>
      <vt:lpstr>Meiryo UI</vt:lpstr>
      <vt:lpstr>UD デジタル 教科書体 NK</vt:lpstr>
      <vt:lpstr>かるた丸-Medium 04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info@airriel.co.jp</dc:creator>
  <cp:lastModifiedBy>★PC 旧CHARIS</cp:lastModifiedBy>
  <cp:revision>6</cp:revision>
  <dcterms:created xsi:type="dcterms:W3CDTF">2023-11-12T05:00:19Z</dcterms:created>
  <dcterms:modified xsi:type="dcterms:W3CDTF">2025-03-14T16:49:11Z</dcterms:modified>
</cp:coreProperties>
</file>